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notesSlides/notesSlide7.xml" ContentType="application/vnd.openxmlformats-officedocument.presentationml.notesSlide+xml"/>
  <Override PartName="/ppt/ink/ink5.xml" ContentType="application/inkml+xml"/>
  <Override PartName="/ppt/notesSlides/notesSlide8.xml" ContentType="application/vnd.openxmlformats-officedocument.presentationml.notesSlide+xml"/>
  <Override PartName="/ppt/ink/ink6.xml" ContentType="application/inkml+xml"/>
  <Override PartName="/ppt/notesSlides/notesSlide9.xml" ContentType="application/vnd.openxmlformats-officedocument.presentationml.notesSlide+xml"/>
  <Override PartName="/ppt/ink/ink7.xml" ContentType="application/inkml+xml"/>
  <Override PartName="/ppt/notesSlides/notesSlide10.xml" ContentType="application/vnd.openxmlformats-officedocument.presentationml.notesSlide+xml"/>
  <Override PartName="/ppt/ink/ink8.xml" ContentType="application/inkml+xml"/>
  <Override PartName="/ppt/notesSlides/notesSlide11.xml" ContentType="application/vnd.openxmlformats-officedocument.presentationml.notesSlide+xml"/>
  <Override PartName="/ppt/ink/ink9.xml" ContentType="application/inkml+xml"/>
  <Override PartName="/ppt/notesSlides/notesSlide12.xml" ContentType="application/vnd.openxmlformats-officedocument.presentationml.notesSlide+xml"/>
  <Override PartName="/ppt/ink/ink10.xml" ContentType="application/inkml+xml"/>
  <Override PartName="/ppt/notesSlides/notesSlide13.xml" ContentType="application/vnd.openxmlformats-officedocument.presentationml.notesSlide+xml"/>
  <Override PartName="/ppt/ink/ink11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301" r:id="rId2"/>
    <p:sldId id="265" r:id="rId3"/>
    <p:sldId id="586" r:id="rId4"/>
    <p:sldId id="610" r:id="rId5"/>
    <p:sldId id="632" r:id="rId6"/>
    <p:sldId id="633" r:id="rId7"/>
    <p:sldId id="634" r:id="rId8"/>
    <p:sldId id="635" r:id="rId9"/>
    <p:sldId id="636" r:id="rId10"/>
    <p:sldId id="637" r:id="rId11"/>
    <p:sldId id="589" r:id="rId12"/>
    <p:sldId id="611" r:id="rId13"/>
    <p:sldId id="612" r:id="rId14"/>
    <p:sldId id="613" r:id="rId15"/>
    <p:sldId id="587" r:id="rId16"/>
    <p:sldId id="615" r:id="rId17"/>
    <p:sldId id="614" r:id="rId18"/>
  </p:sldIdLst>
  <p:sldSz cx="12192000" cy="6858000"/>
  <p:notesSz cx="6858000" cy="9144000"/>
  <p:embeddedFontLst>
    <p:embeddedFont>
      <p:font typeface="Cambria" panose="02040503050406030204" pitchFamily="18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Lato Light" panose="020F0502020204030203" pitchFamily="34" charset="0"/>
      <p:regular r:id="rId29"/>
      <p:bold r:id="rId30"/>
      <p:italic r:id="rId31"/>
      <p:boldItalic r:id="rId32"/>
    </p:embeddedFont>
    <p:embeddedFont>
      <p:font typeface="Roboto Slab" pitchFamily="2" charset="0"/>
      <p:regular r:id="rId33"/>
      <p:bold r:id="rId34"/>
    </p:embeddedFont>
  </p:embeddedFontLst>
  <p:custDataLst>
    <p:tags r:id="rId35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71"/>
    <p:restoredTop sz="96327"/>
  </p:normalViewPr>
  <p:slideViewPr>
    <p:cSldViewPr snapToGrid="0">
      <p:cViewPr varScale="1">
        <p:scale>
          <a:sx n="88" d="100"/>
          <a:sy n="88" d="100"/>
        </p:scale>
        <p:origin x="93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gs" Target="tags/tag1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9T16:41:39.9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14108 7026 911 0,'0'0'0'0,"0"-1"0"0,2 1 0 0,-2 0 0 0,0 0 784 0,0-2 80 0,1 2 16 0,-1-1 0 0,2-1 576 0,1 0 112 0,-2 0 32 0,2-1 0 15,0 1 160-15,-1-1 32 0,0 1 16 0,-1 1 0 0,2-2 48 0,-3 2 16 16,2 1 0-16,-2-2 0 0,0 2-240 0,0 0-48 16,1 0-16-16,-1 2 0 15,0 0-400-15,-1 3-80 0,1 0 0 0,-2 2-16 0,2 2-352 0,0-1-64 31,-1 2-16-31,-1 2 0 0,2-1-192 0,-1 2-32 0,-2 1-16 0,2 3 0 0,-1 1-96 0,2 2-32 16,0 0 0-16,2-3 0 16,-1 1-144-16,0 0-128 0,4 3 144 0,-1 1-144 0,2-1 0 0,-1 0 0 15,1 0 0-15,0 0 0 0,-2 1 0 0,0-1 0 16,2-3 0-16,-4 2 0 0,1-2 0 0,-1-1 0 16,2 0 0-16,-4 0 0 0,-1 0 0 0,-1 0 0 0,-1 1 0 0,0 1 0 15,2 1 0-15,-3-2 144 0,1 0-144 0,-1 1 128 16,1-2-128-16,0 0 0 0,0 1 144 0,0-1-144 15,1 0 0-15,-1-2 0 0,1 0 0 0,1-1 0 32,0-2 0-32,-1 0 0 0,1-2 0 0,-2 1 0 15,2-1 0-15,-1-2 0 0,1-1 0 0,-1-1 0 16,1 0 0-16,-1-2 0 0,0 1 0 0,-1 1 128 16,0 0-128-16,0-1 144 0,0 1-144 0,0-2 160 15,2 1-16-15,0-1 0 0,-2-1 0 0,1-1 0 16,2 0-144-16,-1 1 160 0,0-2-160 0,1 0 160 0,-2 2-160 0,2-1 0 15,0-1 0-15,0 1 128 0,0 0-128 0,0 1 0 16,0-1 0-16,0 0 128 0,0 1-128 0,0 0 0 16,0 0 0-16,0 0 0 0,2 1 0 0,-1 0 0 15,-1 0 0-15,1 1 0 0,-1-1 0 0,2-1 0 16,1 1 0-16,-1 0 0 0,0-1 0 0,1 0 0 16,-2 1 0-16,2-2 0 0,0-1 0 0,0 2 0 15,-1-2 0-15,3 1 0 0,-2-1 0 0,-1-1 0 0,3 0 0 0,-1 0 0 16,0-1 0-16,2-1 192 15,-1 2-64-15,1-1 0 0,0-2-128 0,-2 0 160 0,-4 3-160 0,0 0 160 16,0 0-160-16,0 0 128 0,0 0-128 0,0 0 128 16,0 0-128-16,52-13 0 0,-52 13 0 0,0 0 128 15,0 0-128-15,0 0 0 0,0 0 0 0,59-4 0 16,-59 4 0-16,0 0 0 0,0 0 0 0,0 0 0 16,64-1 0-16,-64 1 0 0,0 0 0 0,0 0 0 15,0 0 0-15,0 0 0 0,69 4 0 0,-69-4 0 16,0 0 0-16,0 0 0 0,0 0 0 0,0 0 0 15,0 0 0-15,72 10 0 0,-65-9 0 0,-7-1 0 16,0 0 0-16,0 0 0 0,0 0 0 0,0 0 0 16,0 0 0-16,63 10 0 0,-63-10 0 0,0 0 0 0,0 0 0 0,0 0 0 15,0 0 0-15,0 0 0 0,0 0 0 0,0 0 0 16,0 0 0-16,63 16 0 16,-57-15 0-16,-2-1 0 0,2 2 0 0,-2-2 0 0,0 0 0 0,-1 0 0 15,1-2 0-15,0 1 0 16,2-2 0-16,-2 0 0 0,1 0 0 0,-1 0 0 15,1 1 144-15,0-3 0 0,0 3 0 0,0-1 0 0,-1 0-16 0,0 0-128 16,0 0 192-16,-2-1-64 0,1 1-128 0,1 0 160 0,-1-1-160 0,-1 0 160 16,1 0-160-16,0-1 192 15,0 1-192-15,0 0 192 0,0 0-192 0,-2-2 160 16,2 0-160-16,-2 1 160 0,1-1-160 0,-1 0 160 16,0-1-160-16,1 0 160 0,-1 0-32 0,1-1 0 0,-1-2 0 0,0-1 0 15,1-1 32-15,-1 0 0 16,1-1 0-16,-2 0 0 0,0 0 0 0,0 1 0 0,1-2 0 0,-1-1 0 15,2 0 16-15,-2-1 0 0,0-2 0 0,1 0 0 16,-1 1-32-16,0-2 0 0,-1 1 0 0,-1 0 0 16,1-1 0-16,-1 1 0 0,-1-1 0 0,1 0 0 15,0 2 0-15,-1-2 0 0,1 2 0 0,-3 0 0 16,3 2-16-16,-3-2-128 0,2 3 192 0,1-2-64 0,-1-2-128 0,0 1 0 16,2 1 144-16,-2 0-144 15,0-3 0-15,0 1 0 0,-1-1 0 0,1 2 0 16,0 2 0-16,2-1 0 0,-3 1 0 0,1-1 128 0,-2 2-128 0,3 0 0 15,-1 1 0-15,0 1 128 16,-1-1-128-16,1 3 0 0,0 0 128 0,0 2-128 16,0-1 0-16,2 2 0 0,-2 0 0 0,0 0 128 15,2 0-128-15,-2 0 0 0,-1 0 0 0,1 1 0 16,-1 0 0-16,0 1 0 0,-1-1 0 0,1 1 0 16,-1 0 0-16,-1 0 0 0,0 0 0 0,1 1 128 0,-1 0-128 0,0 0 0 15,1-1 0-15,-2 1 0 16,1 1 0-16,-1-1 0 0,1 0 0 0,-2 0 0 15,2 1 0-15,-1-1 0 0,0 1 0 0,0 0 128 0,-2 2-128 0,2-1 0 16,0 1 0-16,-1-1 0 0,-1 2 0 0,-1 0 0 0,-1 2 0 0,0-1 0 16,-2 2 0-16,0-2 0 15,1 2 0-15,-2 0 0 0,1 0 0 0,-1-2 0 0,0 2 0 0,-1 0 0 16,1-2 0-16,2 2 0 0,-1-1 0 16,0 0 0-16,0 0 0 0,2-1 0 0,0 1 0 0,0-1 0 15,2 0-224-15,1-1 32 0,1 2 16 16,1-2 0-16,2 1-400 0,1-1-96 0,1 2-16 0,1-2-12752 31,4 1-2560-31</inkml:trace>
  <inkml:trace contextRef="#ctx0" brushRef="#br0" timeOffset="2156.15">20807 7122 1839 0,'-1'-1'160'0,"-1"-1"-160"0,2 1 0 0,0 1 0 0,-1 0 1088 0,1 0 176 0,-1-2 32 0,-1 2 16 0,1 0 816 0,-3-1 176 0,-1 1 16 0,1 0 16 16,1 0-128-16,-1 1-32 0,0 1 0 0,1 1 0 15,-1 0-432-15,-1 1-80 0,3 1-32 0,-1 1 0 16,1 1-432-16,1 0-96 0,0 3-16 15,1 0 0-15,0 3-368 0,0 1-80 0,0 3 0 0,0 1-16 16,1 0-320-16,-1 5-64 0,1 1-16 0,1 3 0 16,-1 1-224-16,1 2 176 0,-1-2-176 0,0 2 160 15,-1 2-160-15,0-1 0 0,0-1 0 0,-1-2 128 16,1-1-128-16,0 0 0 0,0-3 0 0,-1-1 0 16,2 1 0-16,-1 0 0 0,0 0 144 0,0 0-144 15,-1 1 176-15,-1-1-48 0,2-3 0 0,-1-1 0 0,-1 0 64 16,0-2 16-16,0-1 0 0,-1 0 0 0,2 0 32 15,-2-3 0-15,2-2 0 0,-1-1 0 16,-1 0 64-16,1-2 16 0,-1 0 0 0,1-1 0 0,0-1-16 0,0-2 0 16,-1 0 0-16,2-1 0 0,-1 0-64 15,1-1-16-15,1-2 0 0,-1 1 0 0,1-2-96 0,0 0 0 16,0 0-128-16,0-2 192 0,0 1-64 0,1-1-128 16,0 1 176-16,1 0-176 0,-1-2 160 0,1 0-160 15,1 2 128-15,-1-2-128 0,3 0 0 0,-3 0 128 0,3 2-128 0,-1-2 0 16,2 0 0-16,-1 0 0 15,2 2 0-15,2-1 0 0,-1 2 0 0,1-1 0 0,1-1 0 16,-10 2 0-16,0 0 0 0,0 0 0 0,0 0 0 16,72-2 0-16,-72 2 0 0,0 0-176 0,0 0 176 0,72 5-192 15,-72-5 64-15,0 0 0 0,0 0 0 0,75 3 0 16,-75-3 0-16,0 0 0 0,0 0 0 0,67-4 0 16,-67 4 128-16,0 0 0 0,0 0 0 0,70-10-128 15,-70 10 128-15,0 0 0 0,49-11 0 0,-49 11 0 16,0 0 0-16,0 0 0 0,59-12 0 0,-59 12 0 15,0 0 0-15,0 0 0 0,0 0 0 0,62-8 0 0,-62 8 0 0,0 0 0 16,0 0 0-16,0 0 0 0,0 0 0 0,0 0 0 16,0 0 0-16,58-6 0 0,-52 8 128 0,0-2-128 15,-2-2 160-15,-1 2-160 0,1 0 144 0,0-1-144 16,-1-1 128-16,1 1-128 0,-1 1 0 0,0-1 128 16,0-1-128-16,0-1 0 15,-1 2 0-15,0 0 128 0,1-4-128 0,0 3 0 16,-2-3 192-16,2 1-64 0,-2 0 0 0,1-2 0 15,-1 2 64-15,0-2 0 0,1-1 0 0,-2 0 0 16,0 0 0-16,1-1 0 0,1-1 0 0,-2 1 0 0,1-2 0 0,-1 0 16 16,0-1 0-16,1-4 0 0,-1 0-16 0,0-2 0 15,2-1 0-15,-1-1 0 0,1-2-16 0,-2-2-16 16,1 5 0-16,1-2 0 0,-1 0-16 0,-1-2 0 16,1-1 0-16,1 2 0 0,-2 0-144 0,0 0 192 0,-2 1-192 0,1 0 192 15,0 0-64-15,-2 2-128 0,1-2 192 16,-1 3-64-16,2 0 0 0,-3 0 0 0,1 0 0 15,0 2 0-15,2 1-128 0,-1-2 160 0,0 1-160 0,-1-2 160 16,0 1-160-16,1 2 0 0,1-2 0 0,0 2 128 16,-1 2-128-16,1-1 0 15,-1-1 144-15,0 1-144 0,0 2 0 0,1-1 128 16,-1 0-128-16,-1 0 0 0,2 4 0 0,0 0 144 16,-2-2-144-16,1 0 0 0,-2 0 144 0,1 0-144 0,1 3 0 0,-1 0 144 0,-2 0-144 0,1 3 160 15,-1-1-160-15,-1 2 160 16,0 1-160-16,1-1 192 15,-2 3-192-15,0-2 192 0,-1 2-192 0,0-1 160 0,-2 2-160 0,2 1 160 16,-2-1-160-16,-2 1 0 0,1 0 0 0,-2 0 0 16,2 1 0-16,-3 1 0 0,0-1 128 0,-2 1-128 15,-1 0 0-15,0 0 0 0,-1 1 0 0,0-1 0 0,2 0 0 16,-1 0 128-16,2 2-128 0,-4-2 0 16,2 1 0-16,0-1 0 0,2 0 128 0,-2 2-128 15,1-2 0-15,1 0 0 0,1 0 0 0,0 2 0 16,-1-2 0-16,1 1 0 0,0 0 0 0,1 1 0 15,1 1-320-15,0 0-64 0,3-3 0 0,-1 2 0 16,0 1-432-16,-2 0-80 0,1 0-32 0,0-1 0 16,0-1-224-16,-1 0-32 0,0-1-16 0,-1-1-17568 15</inkml:trace>
  <inkml:trace contextRef="#ctx0" brushRef="#br0" timeOffset="14994.91">6298 9412 2751 0,'-3'-4'256'0,"2"1"-256"0,-1 2 0 0,1-1 0 0,0 1 720 0,1 1 112 0,0-2 0 0,-2 1 16 0,1-2 256 0,-1 0 48 0,2 2 16 0,-1-2 0 15,1 2-64-15,0 1-16 0,0 0 0 0,0 0 0 16,1 3-304-16,-1-1-64 0,2 3-16 0,-2 0 0 16,0 1 16-16,-2 0 0 0,4 1 0 0,-2 0 0 15,0 3-64-15,1 1-16 0,1 2 0 0,-1 1 0 16,0 3-192-16,1-2-32 0,-1 4-16 0,1-1 0 16,-1 2-128-16,0 2-16 0,2 2-16 0,-1 2 0 15,-1 2-240-15,-1 0 144 0,0 1-144 0,0 0 128 16,1 1-128-16,-1-3 0 0,2 0 0 0,-1-2 0 0,1-2 0 15,1-2 0-15,-2 0 0 0,2 0 0 0,0 0 0 0,-2 1 128 16,0-3-128-16,1 0 128 0,-1-4 32 0,-1 2 0 16,-1 0 0-16,1 0 0 15,-2-1 112-15,0-2 32 0,0 0 0 0,1-1 0 16,-2-2 128-16,2 0 16 0,1-2 16 0,-2-1 0 0,2-1 0 0,0-1 0 16,0 0 0-16,2-2 0 0,0 0-80 0,1 0 0 15,0-1-16-15,-2-1 0 0,2 0-112 0,1-2-32 16,-1 2 0-16,2-2 0 0,-1 1 16 0,0-1 0 15,2 0 0-15,-1 0 0 0,1 0-16 0,-2 0 0 16,2 0 0-16,-2 0 0 0,2 0-64 0,1 0-16 16,-2 2 0-16,3-2 0 0,-3 0-144 0,2 0 128 15,0 0-128-15,0 0 128 0,0 0-128 0,2 0 0 16,-2 0 0-16,1 0 0 0,1-2 0 0,-1 2 0 0,2 0 0 0,-1 0 0 16,1 0 0-16,-2 0 0 0,1-1 0 0,0 1 0 15,3-2 0-15,-1 2 128 16,0 0-128-16,1 0 0 0,-1-1 128 0,0 1-128 0,2-1 0 15,0 1 128-15,-2-2-128 0,0 2 0 0,3-1 0 0,1-1 0 16,-1 2 0-16,0 0 0 0,0 0 0 0,0 2 0 16,-1 1 0-16,0-1 0 0,-1 1 0 0,0 0 0 15,0 1 0-15,1-1 0 0,-2 0 0 0,1 0 0 16,-1-2 0-16,-1 2 0 0,1-2 0 0,0 1 0 16,1-1 0-16,-1-1 0 0,0 2 0 0,2-2 0 15,-2 1 0-15,1 0 0 0,-1 1 0 0,0-1 0 16,0 1 0-16,-1 0 0 0,2 0 0 0,-4-1 0 15,2 1 0-15,-1-1 0 0,-1 1 0 0,-1-2 0 0,0 1 0 0,0 0 0 0,0-1 0 16,0 0 0-16,-1 0 0 0,1 0 0 16,0 0 0-16,-1-1 0 15,1 1 0-15,-2 0 0 0,1 0 0 0,1 0 0 16,-1 0 0-16,1-1 0 0,-1-1 0 0,-1 1 0 0,1-1 128 0,-1-1-128 0,1 2 0 0,-2-2 128 31,1 0 48-31,-1 1 0 0,0-1 0 0,0-1 0 0,1 1 112 0,-1-2 32 16,0 0 0-16,0 1 0 0,0-1 0 0,1 0 0 0,-2-1 0 0,1-1 0 15,0 1-112-15,0-1-16 0,1 2 0 16,-1-4 0-16,-1 3 0 0,-1-2-16 0,1 1 0 0,0-3 0 16,0 3 16-16,-2-1 16 0,2-1 0 0,-1 1 0 15,-1 1 32-15,-1-2 0 0,0 1 0 0,1-4 0 16,-1 0 0-16,0-3 0 16,-1 3 0-16,1-4 0 0,0 1-80 0,-1-1-16 0,1 1 0 15,-2-1 0-15,2 2-16 0,-1-2-128 0,-1 2 192 0,1-1-64 16,-1-2-128-16,0 1 192 15,-1-1-192-15,0 2 192 0,0 1-64 0,-1-1 0 0,1-2 0 0,-1 1 0 16,1-3-128-16,2-1 192 0,-2 2-192 0,1 0 192 16,1 1-192-16,0 0 0 0,-1 0 144 0,1 0-144 15,-1 1 0-15,1 1 128 0,1-2-128 0,0 1 0 16,-2 2 0-16,1-1 128 0,1 0-128 0,-1 0 0 16,-1 1 0-16,1 0 0 0,-2 1 0 0,2-1 128 15,-2 0-128-15,0 1 0 0,0 2 0 0,0-2 0 16,-1 2 0-16,1-1 0 0,-1 1 0 0,1 1 0 15,0 2 0-15,1-1 0 0,-1 1 0 0,0 1 128 16,0 0-128-16,0 0 0 0,0-1 0 0,1 3 0 16,-1 1 0-16,0-2 0 0,0 2 0 0,-1-1 0 15,1 3 0-15,-3-1 0 0,1 1 0 0,-2 1 0 16,1 1 0-16,-2 0 0 0,-2 0 0 0,0 3 128 0,-2-2-128 0,-2 3 0 16,2 2 128-16,-4 0-128 0,2-1 0 0,0 2 128 15,-2 1-128-15,-1-1 0 0,3 0 0 0,-1 0 0 16,1-2 0-16,-1 2 128 0,0-1-128 0,-1 1 0 15,1-1 0-15,-1-1 0 0,1 1 0 0,-2 0 0 16,-3-1 0-16,-1 1 0 0,-2 1 0 0,1 0 0 16,-4 2 0-16,4-4 0 0,2 2 0 0,-1-1 0 15,-3 0 0-15,-2 1 128 0,-2 0-128 0,-2-2 0 16,2 1 0-16,-2 0 0 0,2-2 0 0,0 0 0 0,0-1 0 16,-1 0 0-16,0-2 0 0,0 2-208 0,1-1 80 0,3-2 128 31,1 0-544-31,0-2 16 0,3 2 0 0,1 0 0 15,3-1-1440-15,0-1-272 0</inkml:trace>
  <inkml:trace contextRef="#ctx0" brushRef="#br0" timeOffset="16882.81">7455 9456 5519 0,'-1'-1'496'0,"-1"-1"-496"0,1 2 0 0,-1 0 0 0,2-1 1072 0,-1-1 112 0,-1 1 32 15,0 0 0-15,-3-2 512 0,1 1 96 16,-1 2 32-16,0 2 0 0,1 1-288 0,1 1-48 0,0 3-16 0,1 1 0 16,0 4-528-16,2 2-96 15,-1 3-32-15,1 2 0 0,0 4-288 0,0 2-64 16,0 5-16-16,0 3 0 0,0 3-208 0,0 0-32 15,0 0-16-15,0-2 0 0,-2-1-224 0,2-2 0 0,-1 0 0 0,1 0 0 16,-1-1 0-16,-1-3 0 0,1-2 0 0,-1-2-160 0,1-1 160 0,-1 1 0 16,1 1 0-16,0-2 0 15,-2 1 0-15,0-3 0 0,0 0 0 0,0-1 0 0,0 0 224 0,-1-2 32 16,1-2 0-16,2-2 0 0,0 0 48 0,-1-2 16 16,4 0 0-16,-2-5 0 15,1 0 0-15,2-4 16 0,0 1 0 0,1-1 0 16,0-2 128-16,2-2 32 0,1-1 0 0,1-1 0 0,1 0-64 0,1-2-16 0,0-1 0 15,-1 0 0 1,3 0-128-16,-1-1-32 0,2 1 0 0,0-2 0 16,-1 1-32-16,1-1-16 0,1 2 0 0,0 0 0 15,0 1-80-15,0-1 0 0,1 2-128 0,2-1 192 16,-2 2-192-16,2-2 0 0,1 3 0 0,1 0 0 0,-1 1 0 0,0-1 0 0,2 0 0 16,-1-1 0-16,-2 2 0 15,1-2 0-15,0 1 0 0,2 0 0 16,0 2 0-16,-2 0 0 0,2-1 0 0,-20 2 0 0,0 0 0 0,58 3 0 0,-41-2 0 0,-17-1 0 15,0 0 0-15,0 0 0 16,73 15 0-16,-73-15 0 0,0 0 0 0,0 0 0 16,72 15 0-16,-56-14 0 0,-1 1 0 0,0-1 0 15,-1-1 0-15,-2-1 0 0,0 1 0 0,-1-2 0 16,0 1 0-16,1 0 0 0,-3-2 0 0,1 0 176 16,0 0-176-16,0-1 160 0,0 1 0 0,-1-1 0 15,-1 0 0-15,-1 1 0 0,0 0 0 0,-1 0 0 16,-1-1 0-16,1 0 0 0,0-1 0 0,-2 1 0 15,0 0 0-15,0 0 0 0,1 0 16 0,-1-2 0 16,-1 2 0-16,0-2 0 0,-1 2 64 0,3-3 16 16,-1 0 0-16,-1 0 0 0,0 1-80 0,-1-3-16 0,4 2 0 0,-2-1 0 15,2 1-160-15,0 0 128 0,-2-2-128 16,3 2 128-16,0 0-128 0,-1-1 0 0,1 1 0 0,-3 0 128 16,1-2-128-16,1 2 160 0,-2-3-160 0,2 2 160 15,-2-2-32-15,1-2 0 0,-3 3 0 0,1-3 0 16,0 0 48-16,-2-1 0 0,1 0 0 0,-2-1 0 15,0 0 16-15,-2 0 16 0,1-2 0 0,-2 2 0 16,0-1 48-16,-1-1 0 0,-3 0 0 0,0 1 0 16,1 1-32-16,-1-2 0 0,-1 1 0 0,-1 1 0 15,2-2 752-15,-3 0 160 0,0 1 16 0,1-1 16 16,0 2-848-16,2 2-192 0,-1-1-128 0,-1 2 192 16,2-1-960-16,-1 1-176 0,-1 1-32 0,-1 0-16 0,0 0 800 0,-1-1 192 15,1 2 0-15,-1 2 0 16,1 0 0-16,-3 2 0 0,-1-1 0 0,-1 0 0 0,2 1 176 0,0 2-176 15,0-1 160-15,-2 1-160 0,-4-3 176 0,0 2-176 16,-4 0 192-16,2-1-192 0,0 0 192 0,0 1-64 16,-1-2 0-16,0 0-128 0,-1 1 208 0,-1-1-64 0,2-1-16 0,-2 1 0 15,0 1-128-15,-2-1 192 0,-1 2-192 0,2 0 192 16,-1 1-192-16,2 0 0 16,-2 1 144-16,0 1-144 0,-1 2 0 0,0 1 0 15,1 1 0-15,-3 1 0 0,2 0 0 0,-1 0-192 16,3 1 32-16,1-1 0 0,3 0-480 15,-3 0-112-15,0 2-16 0,-3 1 0 16,-2 0-544-16,3 2-112 0</inkml:trace>
  <inkml:trace contextRef="#ctx0" brushRef="#br0" timeOffset="20164.18">9986 9422 5519 0,'0'-4'496'0,"0"1"-496"0,0 0 0 0,0 0 0 0,3 2 1536 0,-1 0 224 0,-1-1 32 0,0-1 16 16,4-2 288-16,-1-1 48 0,0-1 16 0,2 0 0 0,-1 1-208 0,-2 2-32 15,2 1-16-15,-3 2 0 0,1-1 336 0,-1 2 64 16,-1 3 0-16,-1 1 16 0,0 1-1792 0,-1 3-352 16,1 3-176-16,-2 2 160 0,2 1 544 0,0 5 96 15,0 3 32-15,0 6 0 0,2 5-336 0,-1 4-64 16,2 2-16-16,-2 1 0 0,2 2-256 0,0-1-160 16,-2 2 192-16,1-4-192 0,-2-4 0 0,0 1 0 0,0-1 0 15,0-1 0-15,1-3 0 0,-1-3 0 16,2 1 0-16,0-3 0 0,1 0 0 0,0-2 0 15,0-3 0-15,0 0 0 0,0-2 0 0,-1-1 0 0,0-2 0 16,-1-2 0-16,2 0 256 0,-2-4-64 0,-1 0-16 0,2-2 0 16,-1-1-16-16,1-3 0 0,-1 1 0 0,2-3 0 15,-2-2-160-15,2 0 160 0,1 0-160 0,-1-1 160 16,0-2-32-16,1 0-128 0,0-1 192 0,2 0-64 16,0 0-128-16,1-2 160 0,0-1-160 0,1 0 160 15,2-2-160-15,0-1 0 0,3 1 0 0,0-3 128 0,2 2-128 16,2 2 0-16,1 1 0 0,-18 7 0 15,37-11 0-15,-37 11 0 0,0 0 0 0,59-8 0 0,-59 8-256 0,0 0 80 16,65 8 16-16,-65-8 0 16,0 0-80-16,68 12-16 0,-68-12 0 0,0 0 0 15,71 17-128-15,-71-17-16 0,0 0-16 0,72 13 0 16,-72-13-64-16,0 0-16 0,69 11 0 0,-69-11 0 0,0 0 336 0,64 10 160 16,-64-10-160-16,0 0 160 0,0 0 0 0,72 9 0 15,-72-9 0-15,0 0 0 0,0 0 192 0,0 0 64 16,58-3 32-16,-51 0 0 0,0-1 272 0,-2-1 48 0,0 0 16 0,-2-2 0 15,-1 0-176-15,0-2-48 0,-2-1 0 0,0 0 0 16,0-1 0-16,0-2 0 16,0 2 0-16,-2-3 0 0,2-2-32 0,-2-1-16 15,0-1 0-15,-1-2 0 0,0-1-48 0,1-3-16 16,-1-1 0-16,0-1 0 0,0 2 16 0,0-3 0 0,1 1 0 16,-1-4 0-16,-2 2-32 0,3-1 0 0,-3 4 0 15,3 0 0-15,-3 1-64 0,3 1-16 16,-3 2 0-16,1 0 0 0,0-1-32 0,1 3-16 15,-3 0 0-15,2 2 0 0,0 0-16 0,-2-1 0 0,1 0 0 16,-3-2 0-16,1 3 0 0,0-2 0 0,-1 0 0 0,-1 0 0 16,1 1 0-16,-2 2-128 0,2 1 192 0,-2 1-64 15,-2 1-128-15,0 2 192 0,-1 1-192 0,0 0 192 0,-2 3-192 0,-1 0 160 16,-2 1-160-16,-2 1 160 0,-3 2-160 0,-2 1 192 16,-5 4-192-16,-1 1 192 0,-4-1-192 0,-3 5 0 15,0 2 0-15,-2-1 128 0,-2 4-128 0,-3 0-144 16,-4 4 144-16,0-1-208 15,4 0-176-15,-2 2-16 16,2 1-16-16,1-1 0 0,7-3-256 0,6-1-48 0,6-2-16 16,4-3 0-16,4 1-464 0,4-1-80 0</inkml:trace>
  <inkml:trace contextRef="#ctx0" brushRef="#br0" timeOffset="27558.73">15921 3590 6447 0,'1'0'576'0,"-1"0"-576"0,0 0 0 0,0 0 0 0,0 0 1280 0,0 0 160 0,0 0 32 0,0 0 0 0,-1 0 1536 0,1-1 320 16,-2 1 64-16,1 0 16 0,0 0-976 0,1 1-208 16,-2-1-48-16,2 0 0 0,-1 2-640 0,1-1-144 15,0 0-32-15,0 1 0 0,1-1-608 0,1 1-128 16,-1-1-32-16,2 1 0 0,-3-2-272 0,0 0-48 0,0 0-16 0,0 0 0 16,0 0-96-16,0 0-32 0,0 0 0 0,0 0 0 31,65 8-128-31,-65-8 160 0,0 0-160 0,0 0 160 15,0 0-160-15,65-1 0 0,-65 1 144 0,0 0-144 0,0 0 128 0,0 0-128 16,65-7 160-16,-65 7-160 0,0 0 160 0,0 0-160 16,52-17 160-16,-52 17-160 0,0 0 160 0,37-20-160 15,-37 20 160-15,0 0-160 0,30-21 160 0,-21 12-160 16,1 1 160-16,-1-2-160 0,1 0 192 0,-3 0-64 0,0 0-128 0,0-1 192 0,-3 2-32 16,2-2-16-16,-3 1 0 0,1-1 0 0,-1 1 64 0,-2 0 16 15,-1 2 0-15,0-1 0 0,-1-2 0 16,-2-1 0-1,-1 1 0-15,-1 0 0 0,-2 1-64 0,0 2-16 16,2 0 0-16,-4 3 0 0,-1-1-144 0,-1 0 160 0,-3 2-160 16,-3 0 160-16,-2 3-160 0,-2-1 0 0,0 2 0 15,1 3 0-15,3-2 0 0,-1 4 0 0,-3-1 0 0,-2 3 0 16,2 0 0-16,0 3 0 0,0 0 0 0,-1 3 0 16,3 1 0-16,0 1 0 0,1 4-144 0,2 0 144 0,1 3 0 0,2-1-128 0,2 0 128 0,0-1 0 31,2 1-144-31,1 3 144 0,0 3 0 0,4 0-144 0,0-2 144 15,3 0-192-15,2 1 192 0,0-2-192 0,4 0 0 0,-5-24 0 0,12 41 0 0,-12-41 0 16,0 0 0-16,24 47 0 16,-24-47 0-16,0 0 0 0,0 0 32 0,46 45 0 0,-46-45 0 0,0 0 0 31,0 0 160-31,63 32-192 0,-63-32 192 0,0 0-192 16,0 0 192-16,58 19 0 0,-58-19 0 0,0 0 0 15,0 0 0-15,0 0 0 0,57 7 0 0,-57-7 0 16,0 0 0-16,0 0 0 0,0 0 0 0,0 0 0 0,50-9 0 15,-50 9 144-15,0 0-16 0,0 0-128 0,0 0 240 0,0 0-64 16,0 0-16-16,17-18 0 0,-17 15 32 0,-2 2 16 16,-1-2 0-16,-1 0 0 0,-2 1-16 0,-1 1-16 15,0 0 0-15,0 1 0 0,-3 0-176 0,-2 0 128 16,-2 2-128-16,0 1 128 0,-1 2-128 0,-2 0 0 16,-3 4 0-16,0 2 0 0,-1 2 0 0,0 2 0 15,0 4 0-15,-1 0 0 0,3 3 0 0,0 0 0 16,2 2 0-16,0 0 0 0,3-1 0 0,2 1 0 15,0 1-144-15,2-1 144 0,3-3 0 0,0 2-128 16,2 1 128-16,0-1 0 0,3-1-192 0,2 2 192 16,0-1-192-16,2 1 192 0,3-1-288 0,-5-23 48 0,17 43 16 0,-17-43 0 15,22 38 32-15,-22-38 0 0,0 0 0 0,37 43 0 16,-37-43 0-16,0 0 0 0,49 31 0 0,-49-31 0 16,0 0 48-16,58 18 16 0,-58-18 0 0,0 0 0 15,60 5 128-15,-60-5 0 0,0 0-144 0,52-8 144 16,-52 8 0-16,0 0 0 0,0 0 0 0,54-24 128 15,-54 24 32-15,0 0 0 0,39-26 0 0,-39 26 0 0,0 0 80 0,24-26 16 16,-18 15 0-16,-1 1 0 16,0-1 96-16,-4-1 32 0,0 3 0 0,-2 0 0 0,-2 2 64 0,-2 0 0 15,-3 0 16-15,-4-2 0 16,-2 4-64-16,-5 2-16 0,0 0 0 0,-4 3 0 0,2 1-160 16,0 4-32-16,1-1-16 0,-4 3 0 15,0 3-176-15,-2 1 192 0,1 2-192 0,1 0 192 16,1-1-192-16,5 0 0 0,2 0 0 0,4 0 0 15,2-2 0-15,3-1 0 0,0 4 0 0,1-2 0 0,2 4-256 0,1-3-16 0,0 2-16 0,3-1 0 32,0 1-272-32,0-1-48 0,1 0-16 0,1-2 0 15,-2-11-368-15,0 0-80 0,11 34-16 0,-11-34-17728 0</inkml:trace>
  <inkml:trace contextRef="#ctx0" brushRef="#br0" timeOffset="28034.11">16906 3335 18431 0,'0'-3'816'0,"0"1"160"0,-2 1-784 0,1 1-192 0,1 0 0 0,-2 1 0 0,-1 1 3104 0,1-1 576 0,-4 3 112 0,-1 3 32 16,-3 6-1088-16,-3 3-224 0,-1 3-32 0,-1 5-16 0,-2 5-1648 0,-2 2-336 15,-2 4-64-15,1 3-16 0,-1 3-256 0,3-4-144 16,2-3 160-16,-1 5-160 16,0 9 0-16,2 6 0 0,1 1 0 0,2 0 0 0,3 2 0 0,0-5 0 0,3-1 0 0,1-7 0 0,0-5 0 31,1 1-240-31,3 1 80 0,-1-2 16 0,1-6 144 0,1-2 0 16,0 3-144-16,0-2 144 0,3-1 0 0,-2-2 0 15,-1-29 0-15,7 52 0 0,-7-52 0 0,12 41 0 16,-12-41 0-16,0 0 0 0,21 44 128 0,-21-44-128 15,0 0 128-15,0 0-128 0,0 0 0 0,56 36 0 16,-56-36 0-16,0 0 0 16,0 0-720-16,57 0-32 0,-57 0 0 0,0 0-17232 0</inkml:trace>
  <inkml:trace contextRef="#ctx0" brushRef="#br0" timeOffset="28592.86">17105 3953 20271 0,'-3'-1'896'0,"0"1"192"0,2 0-880 0,-1 1-208 16,1 1 0-16,-1-1 0 0,1 2 1920 0,0 1 352 15,-1 3 64-15,-2 5 16 0,1 3 416 0,2-1 96 16,-1 2 16-16,2-16 0 0,0 0-2064 0,9 41-416 15,-9-41-80-15,0 0 0 0,0 0-320 0,0 0 0 16,53 42 128-16,-53-42-128 0,0 0 0 0,0 0 160 16,63 0-160-16,-63 0 128 0,0 0 16 0,46-22 0 15,-46 22 0-15,26-23 0 0,-14 9 64 0,0 0 16 0,-2-2 0 0,-3 1 0 16,1 2 80-16,-1-1 16 16,-1-2 0-16,-1-1 0 0,0 3 16 0,-1-1 16 0,-1-2 0 0,0-2 0 15,-2 1 64-15,0 0 16 16,-1-2 0-16,0 1 0 0,-1 4-16 0,0 2 0 15,1 2 0-15,-3 2 0 0,1 4-96 0,1 2 0 0,1 4-16 0,-2 1 0 16,2 3-112-16,0 1-32 0,-1 4 0 16,0 3 0-16,-1 5-160 0,1 7 0 0,2 4 0 0,1 3 128 15,-1 5-128-15,0 4 0 0,2 1 0 16,0 2 0-16,0 1-128 0,0-5 128 16,0-5-160-16,-1 3 160 0,3 6-288 0,-2 1 32 0,-1 0 16 0,0-2 0 0,1-2 64 0,-3-6 16 15,1-2 0-15,-2-4 0 0,1 0 160 0,-3-3 0 16,-1 0 0-16,-2-5 0 15,-1 0 144-15,-2-2 16 0,1-5 0 0,-2-2 0 16,0-2 192-16,-1-1 32 0,-1-1 16 0,0-1 0 16,-2-2 48-16,2-1 0 0,1-3 0 0,1-1 0 15,-1-1-448-15,-2-2 128 0,3-3-128 0,0 1 0 32,2-2-448-32,4-2-160 0,-1 1-32 0,3-2-16 0,2-2-544 0,1 1-96 0,5-3-32 0,1-3-19008 15</inkml:trace>
  <inkml:trace contextRef="#ctx0" brushRef="#br0" timeOffset="28955.61">17596 3421 15663 0,'-1'-7'688'0,"1"4"144"0,0 0-656 0,1 0-176 0,1 0 0 0,-1 2 0 0,2 0 2112 0,1 1 384 0,-4 0 64 0,0 0 32 0,0 0 704 0,0 0 144 16,72 28 16-16,-72-28 16 0,0 0-1936 0,57 68-384 16,-57-68-64-16,34 65-32 0,-34-65-544 0,29 77-128 0,-12-26 0 0,0 7-16 15,-3 6-128-15,0-1-32 0,-2-1 0 0,-1 1 0 16,-1-4-208-16,-2-5 144 0,-1-5-144 0,-2-5 128 15,-1 0-128-15,-3-5 160 0,4-1-160 0,-5-4 160 16,0 0 144-16,-3-4 16 0,0-2 16 0,0-3 0 16,-1-1 96-16,0-4 16 0,-2-1 0 0,2-2 0 15,0 0-112-15,-2-3-16 0,3-2 0 0,-1-2 0 16,1-1-320-16,-1-4 0 0,1 0 0 0,0-3 128 16,-1 1-704-16,0-1-128 0,1-1-16 0,-1-1-13040 15,2-1-2592-15</inkml:trace>
  <inkml:trace contextRef="#ctx0" brushRef="#br0" timeOffset="30547.91">18353 4126 20271 0,'2'1'1792'0,"1"-1"-1424"0,-2 0-368 0,1 0 0 0,-1 0 1344 16,2 0 192-16,-3 0 32 0,0 0 16 0,0 0 640 0,0 0 128 0,63 0 16 0,-63 0 16 16,0 0-1248-16,47-7-256 0,-47 7-48 0,0 0-16 15,0 0-224-15,49-11-32 0,-49 11-16 0,0 0 0 16,0 0-160-16,0 0-16 0,47-9-16 0,-47 9 0 15,0 0-224-15,0 0-128 0,0 0 128 0,0 0-128 16,0 0 0-16,0 0 0 0,57-3-160 0,-52 3 160 16,-1 0-1216-16,1 2-144 0,-3-1-32 0,0 1-15264 15</inkml:trace>
  <inkml:trace contextRef="#ctx0" brushRef="#br0" timeOffset="30833.61">18291 4380 23039 0,'0'0'1024'0,"0"0"192"0,0 0-960 0,0 0-256 0,0 0 0 0,0 0 0 16,0 0 2832-16,0 0 528 0,0 0 96 0,0 0 32 16,57 0-1424-16,-57 0-272 0,0 0-64 0,0 0-16 15,0 0-1040-15,52-6-208 0,-52 6-32 0,0 0-16 16,0 0-48-16,0 0-16 0,0 0 0 0,0 0 0 15,54 0-112-15,-54 0-32 0,0 0 0 0,0 0 0 16,0 0-208-16,0 0 176 0,0 0-176 0,0 0 160 16,0 0-160-16,0 0 0 0,0 0 0 0,0 0 0 31,0 0-304-31,0 0-80 0,0 0-32 0,0 0 0 16,0 0-496-16,0 0-112 0,0 0 0 0,0 0-17536 0</inkml:trace>
  <inkml:trace contextRef="#ctx0" brushRef="#br0" timeOffset="36685.57">19428 3771 15663 0,'0'1'1392'0,"0"1"-1120"0,2 1-272 0,-2-2 0 0,0 2 1872 0,0 1 320 0,0 2 64 0,0-6 16 16,3 31 640-16,-3-31 128 0,8 54 32 0,-2-20 0 15,0 2-1584-15,1 2-304 0,1 2-64 0,-2 1-16 16,1-2-464-16,0 2-112 0,-3-5-16 0,0 3 0 0,1 7-256 0,0 2-64 16,1-3-16-16,-1 0 0 0,3-1-176 0,-3 0 0 15,2-2 0-15,-2-2 0 16,-3 0 0-16,0-6 0 0,-2-5 0 0,0-4 0 15,0-25 128-15,-2 44-128 0,1-20 128 0,0-3-128 16,-1-1 0-16,1-3 0 0,-1-3 128 0,1-3-128 0,-1-1 0 0,2-10 0 16,-1 17 0-16,0-11 0 0,-1-2 0 0,1-1 0 15,-1-3-192-15,0-2-12128 16,0 0-2432-16</inkml:trace>
  <inkml:trace contextRef="#ctx0" brushRef="#br0" timeOffset="37300.89">19317 3877 16575 0,'-3'-7'1472'0,"0"0"-1168"0,3 3-304 0,0 1 0 0,0 0 1440 0,0-3 224 16,0-2 64-16,0-5 0 0,2-5 1888 0,2-5 384 15,3-2 80-15,1-1 16 0,5 4-2432 0,1 1-464 16,3 1-112-16,0 1 0 0,3 4-656 0,0 1-128 16,1 1-32-16,2 2 0 0,1-1-80 0,-24 12 0 15,50-18-16-15,-50 18 0 0,50-11-48 0,-50 11-128 16,0 0 192-16,70-2-64 0,-70 2-128 0,0 0 160 16,70 20-160-16,-70-20 160 0,0 0-160 0,63 35 0 15,-63-35 0-15,0 0 128 0,51 46-128 0,-51-46 0 0,0 0 0 16,34 53 0-16,-34-53 0 0,0 0 0 0,13 51-176 0,-15-32 176 15,1-3-160-15,-6 1 160 0,-3 2-192 0,-6-1 192 16,-2 1-208-16,-3-1 64 0,-2 0 16 0,-1-1 0 16,-1 0 128-16,-1-3 0 15,2-1 0-15,3-2-128 0,3-2 128 0,2-2 0 16,6-3 0-16,2-2 0 16,2-1 0-16,3-1 0 0,2-1 0 0,0-2 0 15,1-2 0-15,2 1 0 0,1 0 0 0,0 0 0 16,1-1 0-16,2 0 0 0,1-1 0 0,0 1 0 0,2-1 0 0,0 0 0 15,0 3-144-15,1-1 144 0,-10 4 0 0,0 0-144 16,0 0 144-16,51-10 0 0,-51 10-128 0,0 0 128 16,0 0 0-16,60 7 0 0,-60-7 0 0,0 0-128 15,0 0 128-15,72 30 0 0,-72-30 0 0,0 0 0 16,54 33 0-16,-54-33 0 0,0 0 0 0,44 38 0 16,-44-38 0-16,0 0 0 0,0 0 0 0,24 42 0 15,-25-33 0-15,-4-1 0 0,-2 0 192 0,-4 1-64 16,0-1-128-16,-5 2 192 0,-1 0 16 0,-3-1 0 0,1 1 0 0,-3-2 0 15,3-1-32-15,-4 2-16 0,0-1 0 0,-1-1 0 16,3 0 64-16,0-1 16 0,3-1 0 0,1-2 0 16,3 0-240-16,1-3 128 0,3 0-128 0,0 0 0 15,3-1-208-15,0-1-144 0,1 1-32 0,5-2-12736 16,-2 2-2544-16</inkml:trace>
  <inkml:trace contextRef="#ctx0" brushRef="#br0" timeOffset="38437.54">19905 4578 1839 0,'0'-3'160'0,"0"2"-160"0,0-1 0 0,0 1 0 0,0 1 1152 0,0 0 208 0,0-2 48 0,-2 2 0 0,2-1 1040 0,-1-1 224 0,-1 4 32 0,1 1 16 15,-2-2-176-15,0 3-48 0,0 1 0 0,-1 0 0 16,0 2-448-16,0 0-112 0,1 2-16 0,-1-1 0 16,1 1-640-16,1 1-128 0,0-2-16 0,0 1-16 15,1 1-576-15,1 1-112 0,0-3-32 0,0 2 0 16,0-10-240-16,0 0-160 0,0 0 192 0,0 0-192 0,11 40 160 0,-11-40-160 16,0 0 128-16,0 0-128 0,0 0 0 0,35 41 0 15,-35-41 128-15,0 0-128 0,0 0 0 0,0 0 0 16,0 0 0-16,64 28 0 15,-64-28 0-15,0 0 128 0,0 0-128 0,0 0 128 16,56 8-128-16,-56-8 192 0,0 0-192 0,0 0 192 0,0 0 128 0,54-12 48 16,-54 12 0-16,0 0 0 0,28-17 0 0,-28 17 0 0,17-16 0 0,-10 6 0 15,-1 2 32-15,1-2 16 0,-1-1 0 0,-2-1 0 16,2 1 128-16,-4-2 32 0,0 1 0 16,-1-2 0-16,-2-1-16 0,-2 1 0 0,-3 2 0 0,1-1 0 15,-2 4-96-15,-2 1-16 0,-1 1 0 16,-2 0 0-16,-3 0-176 0,-1 2-32 0,-1 3-16 0,-2-1 0 15,1 1-224-15,-2 1 144 0,3 1-144 16,0 1 128-16,2-1-128 0,1 2 0 0,2 1 0 0,2-1-176 16,2 1-192-16,-1 0-32 15,2 1-16-15,-1 1 0 16,1-1-416-16,0 1-64 0,2 0-32 0,3 0-12864 0,0 1-2576 0</inkml:trace>
  <inkml:trace contextRef="#ctx0" brushRef="#br0" timeOffset="40104.93">21392 3826 11055 0,'0'-1'976'0,"0"-1"-784"0,0 2-192 0,0 0 0 0,0 0 1136 0,1-1 176 0,-1 0 32 0,0-1 16 0,0 1 1904 0,0-1 368 0,0 1 80 0,0 2 0 16,-1 1-1296-16,1 2-272 0,-1 2-48 0,-1 1-16 15,-1 3-864-15,2 1-160 0,0 3-32 0,-1 1-16 16,1 4-544-16,1 1-96 0,-2-1-32 0,4 4 0 16,-2 2-144-16,1 1-48 0,-1-26 0 0,4 49 0 0,-2-27-144 0,-2-1 0 15,0 1 144-15,0 0-144 0,0-3 160 0,0 0-32 16,-2 0-128-16,1 0 192 0,0-2-32 0,-1 1-16 15,1-1 0-15,-2-1 0 16,2-4-144-16,-1-2 160 0,2 0-160 0,-1 0 160 16,-1 0-160-16,1 0 128 0,-1 0-128 0,1-2 128 0,0-1-128 15,-1 0 0-15,2-1 144 0,-1-3-144 0,1 0 0 0,0-2 0 16,-2 0 0-16,2 1 0 0,0-2-160 16,0 0-48-16,0-2-16 0,0 0 0 15,0 0-480-15,0-2-112 0,0 1-16 0,0-3-11456 0,0 2-2288 16</inkml:trace>
  <inkml:trace contextRef="#ctx0" brushRef="#br0" timeOffset="40485.62">21122 4201 11055 0,'3'-2'480'0,"-2"1"112"0,1-1-464 0,-1 1-128 16,2-1 0-16,-1 1 0 0,0 0 2752 0,3-2 544 15,2 0 96-15,4-3 32 0,-11 6-176 0,0 0-48 16,42-14 0-16,-42 14 0 0,0 0-1568 0,43-10-320 16,-43 10-64-16,0 0-16 0,0 0-544 0,63-4-112 15,-63 4-32-15,0 0 0 0,0 0-240 0,67-1-48 0,-67 1-16 16,0 0 0-16,55-5-48 0,-55 5 0 0,0 0 0 0,51-7 0 15,-51 7 16-15,0 0 0 0,56-8 0 0,-56 8 0 16,0 0 16-16,48-10 0 0,-48 10 0 0,0 0 0 16,43-10 32-16,-43 10 0 0,0 0 0 0,0 0 0 15,0 0-32-15,41-11 0 0,-36 8 0 0,-2 0 0 16,1 2-224-16,-2-1 144 0,-1 2-144 0,-1-1 128 16,0 1-128-16,-1 0-272 0,-1 0 64 0,1 0 16 15,-2 3-688-15,0-2-128 16,-1 3-16-16,1 1-18240 0</inkml:trace>
  <inkml:trace contextRef="#ctx0" brushRef="#br0" timeOffset="42113.98">22525 3712 4607 0,'3'-9'400'0,"0"4"-400"0,2-1 0 0,0 2 0 0,-5 1 848 0,0 0 96 0,0 0 16 0,1-1 0 0,0-2 1152 0,2 1 256 0,-1-2 32 0,0 1 16 0,0 0 208 0,-2 3 32 16,0 2 16-16,0 0 0 0,1 2-560 0,1 2-96 0,-1 3-32 0,0 2 0 31,1 1-448-31,-1 3-80 0,1 4-32 0,1 4 0 16,-1 4-688-16,0 0-144 0,-1 0-16 0,2 4-16 15,0 9-288-15,0 8-48 0,-2 6-16 0,2 0 0 16,-2-2-208-16,1-1 128 0,-1-1-128 0,1-4 0 15,-2-6 0-15,0-3 128 0,0-4-128 0,-2-3 0 16,2-3 0-16,-1 0 0 0,-1 1 0 0,1-2 0 16,-2-1 192-16,0-1-48 0,-1-1-16 0,0-4 0 15,1-1 64-15,-1-2 16 0,1-2 0 0,-1-2 0 0,2-4-64 16,-1 1-16-16,2-3 0 0,1-2 0 0,0 1-128 0,-1-4 0 16,2 1 0-16,-1-2 128 0,0-1-128 0,0-3 0 15,1 1 0-15,-1-2 0 16,0-1-432-16,0-2-64 0,2 0-16 0,-2-4-12032 15,0 1-2432-15</inkml:trace>
  <inkml:trace contextRef="#ctx0" brushRef="#br0" timeOffset="42707.23">22398 3739 11967 0,'8'-13'528'0,"-3"4"112"0,0 2-512 0,1 0-128 0,-2 4 0 0,0-1 0 15,3-1 1792-15,6-5 336 0,7-7 64 0,8-5 16 16,3 0 752-16,0 2 160 0,0 3 16 0,-2 2 16 16,-4 5-1376-16,-1 1-288 0,0 4-48 0,-24 5-16 15,45-5-592-15,-45 5-128 0,0 0-32 0,0 0 0 16,65 13-224-16,-65-13-32 0,0 0-16 0,0 0 0 0,0 0-144 0,58 35-16 15,-58-35-16-15,0 0 0 0,0 0-224 16,0 0 176-16,0 0-176 0,0 0 160 0,44 53-160 0,-45-45 0 16,-2 1 144-16,-3-1-144 15,0-1 128-15,-1 0-128 0,-2 2 160 0,-3-1-160 16,-1 2 128-16,-2-1-128 0,-3 2 0 0,-2-1 0 0,-1 1 0 0,2-2 128 16,1-2-128-16,2 0 0 15,2-2 0-15,3-2 0 0,2 0 0 0,2-2 0 0,0 1 0 0,3-2 0 0,3 0 0 0,1 0 0 16,1-2-320-16,2 1-64 0,3 0-16 0,2-2 0 31,2 0-432-31,1 1-64 0,1 1-32 0,-12 1 0 16,0 0 272-16,0 0 48 0,59 7 16 0,-59-7 0 15,0 0 0-15,56 16 0 0,-56-16 0 0,0 0 0 0,0 0 336 0,57 29 64 0,-57-29 0 16,0 0 16-16,0 0 176 0,52 48 0 0,-52-48 0 0,0 0 0 16,0 0 256-16,0 0-32 0,19 53 0 0,-22-43 0 15,-2-1 272-15,0 1 48 0,-2-1 16 0,-3 1 0 16,-1-2 368-16,-2 1 80 15,-3-1 16-15,1-1 0 0,-1 0-304 0,1 0-48 0,-2 0-16 0,1-1 0 0,-1-2-192 16,0 0-32-16,3 1-16 0,1-4 0 16,2 2-128-16,3-3-32 0,1 1 0 0,1-1 0 0,2 2-256 15,-1-4 0-15,3 2 0 0,0-1 0 16,1 1-176-16,1 0-80 0,0 0-32 0,1 0 0 16,1 0-1344-16,-1 1-272 0</inkml:trace>
  <inkml:trace contextRef="#ctx0" brushRef="#br0" timeOffset="43003.71">22956 4441 20271 0,'-7'8'1792'0,"3"-4"-1424"0,1 2-368 32,0-2 0-32,1-1 1216 0,1 0 192 0,-2 1 16 0,0 2 16 0,-2 4 1376 0,-2 4 256 0,-3 4 64 0,1-1 16 0,2 0-1824 0,2-1-368 15,-1-2-80-15,0-1-16 0,2-1-480 0,1 1-112 16,0-2-16-16,2-1 0 0,0-1-64 0,-2-1-32 0,1-1 0 0,0 0 0 16,0 2-160-16,1-2 160 0,-1 0-160 0,2-3 160 0,0 2-160 0,0-3 0 31,0-1 0-31,2 0 0 0,-1 1 0 0,1-2 0 15,0-1-192-15,3 0-12128 16,-1 0-2416-16</inkml:trace>
  <inkml:trace contextRef="#ctx0" brushRef="#br0" timeOffset="43442.93">23289 3805 23951 0,'2'0'2128'0,"-1"0"-1696"16,0 1-432-16,-1-1 0 0,0 2 1088 0,0-1 144 16,2 1 32-16,2 0 0 0,0 4 1296 0,-4-6 272 15,0 0 48-15,0 0 16 0,0 0-1744 0,43 54-336 0,-43-54-80 0,0 0-16 16,45 46-384-16,-45-46-80 16,0 0 0-16,49 47-16 0,-49-47-80 0,0 0-16 0,54 44 0 0,-54-44 0 15,0 0 0-15,0 0 0 16,58 45 0-16,-58-45 0 0,0 0-16 0,0 0-128 0,0 0 192 0,55 44-64 15,-55-44-128-15,0 0 0 16,0 0 144-16,0 0-144 0,0 0 0 0,0 0 0 0,0 0 0 0,52 35 0 16,-47-32 0-16,-3 0 0 0,0-2-192 0,-1 1 64 31,1-1-496-31,-4-1-80 0,2 1-32 0,0-1-17904 0</inkml:trace>
  <inkml:trace contextRef="#ctx0" brushRef="#br0" timeOffset="43743.04">23590 3672 13823 0,'2'-8'608'0,"-2"5"128"0,1-1-592 0,-1 1-144 16,0 1 0-16,0 1 0 0,0 1 2816 0,0-1 544 0,1 1 96 0,-1 1 32 15,-1 2 48-15,0 2 16 16,-2 5 0-16,0 4 0 0,-3 3-2208 0,-1 2-432 0,0 1-80 0,-1 1-32 15,-2 4-336-15,-3 2-64 0,0 1-16 0,-2 2 0 16,-2 0-128-16,-2-2-16 16,1-1-16-16,1-3 0 0,2-2-224 0,-2-3 176 0,3-1-176 0,-1-4 160 15,3 0-160-15,-1-2 0 0,3-2 0 0,0-2 0 16,2-1 0-16,1 0 0 0,2-1 0 0,1-2 0 16,1 0-192-16,2-1 48 0,0 0 0 0,-1-2 0 15,2 2-432-15,0-1-64 16,0-1-32-16,2-1-18160 0</inkml:trace>
  <inkml:trace contextRef="#ctx0" brushRef="#br0" timeOffset="44075.27">23897 4073 9215 0,'1'2'816'0,"1"-1"-656"0,-1 2-160 0,-1-2 0 0,0 1 1408 0,0 1 240 0,1 2 48 0,-1-5 16 16,0 0 2256-16,0 0 448 16,13 54 80-16,-13-54 32 0,0 0-2288 0,7 51-448 15,-7-51-80-15,0 0-32 0,7 51-608 0,-7-51-128 16,0 0-32-16,6 44 0 0,-6-44-336 0,0 0-80 15,4 42-16-15,-4-31 0 0,1-1 832 0,-1-1 160 16,0 0 48-16,-1 0 0 16,1-1-1712-16,-1-1-352 0,-1 1-64 0,1-3-16 0,-1-1 624 0,1 1 0 0,-2-2 0 0,2-1 128 15,-2 0-256-15,0-1-64 16,2 1-16-16,-2-1-13376 0,1-1-2672 0</inkml:trace>
  <inkml:trace contextRef="#ctx0" brushRef="#br0" timeOffset="45364.18">24975 3710 9215 0,'-3'-1'816'0,"1"-1"-656"0,2 1-160 0,3 1 0 0,-3 1 1072 0,0-2 176 0,0 1 32 16,0-1 16-16,0-1 2032 0,2 1 416 0,-2 2 80 0,2 3 16 0,1 4-992 0,0 0-192 15,-3-8-32-15,0 0-16 0,0 0-1456 0,17 52-272 16,-17-52-64-16,0 0-16 0,15 71-416 0,-15-71-64 15,12 62-32-15,-12-62 0 0,13 65-160 0,-13-65-128 16,11 61 192-16,-11-61-192 0,10 49 128 0,-10-49-128 0,0 0 0 0,11 61 0 16,-11-61 176-16,0 0-176 0,8 45 160 0,-8-45-160 15,0 0 240-15,0 0-48 0,3 43-16 0,-3-38 0 16,0 1-32-16,0-2 0 0,-1-1 0 0,1-2 0 16,-2 1-144-16,2-2 0 0,-1-2 0 0,0 2 0 15,1-2-272-15,0-3-96 0,0 1-16 0,0-2-18304 16</inkml:trace>
  <inkml:trace contextRef="#ctx0" brushRef="#br0" timeOffset="45651.31">24789 4061 13823 0,'3'-2'1216'0,"0"1"-960"15,0 1-256-15,0-2 0 0,0 2 2000 0,1-1 368 16,4-3 64-16,5 0 0 0,5-4 1536 0,2 1 320 0,1 0 48 0,-1 0 16 16,1 0-2688-16,-21 7-512 0,40-8-128 0,-40 8 0 15,37-7-480-15,-37 7-96 16,0 0 0-16,55-6-16 0,-55 6-128 0,0 0-32 0,53-4 0 0,-53 4 0 16,0 0-272-16,58-7 160 0,-58 7-160 0,0 0 128 15,53-6-128-15,-53 6 0 0,0 0 0 0,0 0 0 16,45-8-224-16,-40 8-80 15,1-2-16-15,-3 2 0 0,0 0-464 0,-3 0-112 0,0 2 0 16,-2-1-17552 0</inkml:trace>
  <inkml:trace contextRef="#ctx0" brushRef="#br0" timeOffset="46190.65">25983 3753 23039 0,'0'1'2048'0,"0"-1"-1648"0,0 0-400 0,0 0 0 0,0 0 1600 0,0 0 224 0,-1 2 48 0,1 0 16 0,-2 4 448 0,2 2 96 0,-1 4 0 0,1 3 16 15,0-15-1584-15,0 0-320 16,3 64-64-16,-3-64-16 0,4 59-208 0,-4-59-64 0,6 74 0 0,-6-74 0 16,5 82-192-16,-3-43 144 0,-1 1-144 0,-1-40 128 15,2 75-128-15,-2-40 0 0,0-35 0 0,0 61 0 16,0-61 0-16,0 52 0 0,0-52 0 0,-2 37 0 15,2-37 0-15,0 0 0 0,3 41 0 0,-3-31 0 16,1-3 0-16,-1-2 0 0,0-1 0 0,0-1 0 16,0 0 0-16,0-3 0 0,2 0 0 0,-2 0 0 15,1-1-480-15,-1-2 32 0,0 1 0 0,0 0 0 16,2-1-1056 0,-2-3-208-16,2 1-32 0,1-1-14032 0</inkml:trace>
  <inkml:trace contextRef="#ctx0" brushRef="#br0" timeOffset="46778.51">25887 3638 4607 0,'11'-15'400'0,"-2"6"-400"0,-2 2 0 0,0 0 0 15,-3 1 1472-15,2 1 224 0,1-2 32 0,6-6 16 16,8-4 1696-16,4-6 336 0,5-1 64 0,-3 2 0 16,0 3-944-16,-2 3-192 15,-2 3-32-15,-2 3-16 0,-3 4-1056 0,-1 2-192 16,-1 3-64-16,-16 1 0 0,0 0-640 0,0 0-128 0,0 0-16 0,56 26-16 16,-56-26-288-16,0 0-64 15,0 0-16-15,24 61 0 0,-24-61-176 0,-1 38 0 0,-3-18 144 0,-2 0-144 16,-4 0 0-16,-1-2 0 0,-3 2 0 0,-2-3 128 15,-1 0-128-15,0-2 0 0,2-1 0 0,-1 1 0 16,3-4 0-16,2 0 0 0,3-2 0 0,1-2 0 0,1 0 0 0,0-3 0 16,3-1 0-16,1 0 0 0,2-2 0 0,0-1 0 15,1-1 0-15,2-1 0 16,1 1 0-16,3-2 0 0,0-1 0 0,2 0 0 16,1-1 0-16,1 1 0 0,0 0-144 0,3 0 144 0,0 2 0 15,2-1-176-15,1 3 176 0,1 0-128 0,-18 0 128 0,0 0 0 16,55 7 0-16,-55-7-128 0,0 0 128 0,0 0 0 0,61 24 0 15,-61-24 0-15,0 0 0 0,0 0 0 0,0 0 0 0,42 50 0 16,-42-50 0-16,0 0 0 0,0 0 0 0,3 42 0 16,-6-32 0-1,-2 0 0-15,-1-2 0 0,-2 2 128 0,-2-1 0 0,-3-1 16 0,-1 1 0 0,0-2 0 16,-2-1 64 0,1-1 16-16,-1 1 0 0,-2-2 0 0,-1 0 144 0,0-1 16 15,-1 0 16-15,-1-2 0 0,0-1-16 0,-1 0-16 16,5 0 0-16,2 0 0 0,4-1-368 0,1 0 144 0,1-1-144 0,4 1 0 15,0 1 0-15,4-2-352 16,-1 2 48-16,2 0 16 0,2 0-592 0,1 0-112 0,1 2-32 0,0-1-17856 16</inkml:trace>
  <inkml:trace contextRef="#ctx0" brushRef="#br0" timeOffset="47476.97">26206 4319 1839 0,'3'-1'160'0,"-3"-2"-160"0,2 0 0 15,-2 2 0-15,1-1 1248 0,-1 1 224 0,1-1 32 0,2-2 16 0,0 0 2384 0,3-3 496 0,1-2 80 0,3 0 32 0,1 0-1632 0,2 1-320 16,-1 1-64-16,3-2 0 0,-1 2-1008 0,1 1-192 16,1 1-32-16,-16 5-16 0,29-6-640 0,-29 6-128 15,0 0-32-15,0 0 0 0,53 6-288 0,-53-6-160 16,0 0 160-16,0 0-160 0,0 0 0 0,52 36 0 15,-52-36-128-15,0 0 128 16,0 0-544-16,0 0 0 0,25 60 0 0,-25-60 0 16,0 0-384-16,2 39-80 0,-5-25-16 0,-1 1 0 15,-2-1-192-15,-1-2-64 0,-1 4 0 0,-1-3 0 16,-1 1 272-16,-1 0 48 0,1 0 16 0,-1-1 0 16,-1 1 400-16,1-1 80 0,0-2 16 0,1-1 0 0,0 1 128 0,-1-1 16 0,1-1 16 15,0-1 0-15,0-1 432 0,2 0 96 0,2-1 16 0,0-2 0 16,2 0 768-16,0-1 176 0,0 0 16 0,1-2 16 15,3 1 192-15,0-2 48 0,1-2 0 0,2 2 0 16,0 0-112-16,2-1-16 0,-5 1 0 0,0 0 0 16,0 0-416-16,31-7-96 0,-21 4 0 0,0-1-16 15,2 0-368-15,-12 4-80 0,0 0-16 0,36-10 0 16,-36 10-80-16,0 0-16 0,41-7 0 0,-41 7 0 0,0 0-64 0,38-6-32 16,-38 6 0-16,0 0 0 0,43-1-160 0,-43 1 160 15,0 0-160-15,0 0 160 16,48 4-160-16,-48-4 160 0,0 0-160 0,0 0 160 0,0 0-160 0,0 0 192 15,55 8-192-15,-55-8 192 0,0 0-64 0,0 0 0 16,0 0 0-16,0 0 0 0,0 0 64 16,0 0 0-16,0 0 0 0,0 0 0 0,0 0-64 0,54 12-128 15,-52-12 192-15,1-2-64 16,0 2-128-16,-2-1 0 0,1-1 0 0,-1 1 0 16,-1 1-496-16,2-2-80 0,-2 1 0 0,0 0-12656 15,0-2-2512-15</inkml:trace>
  <inkml:trace contextRef="#ctx0" brushRef="#br0" timeOffset="47921.79">26825 3716 20271 0,'3'-1'896'0,"-2"1"192"0,1-2-880 0,-1 2-208 0,-1 0 0 0,2 0 0 0,-1 2 2432 0,2-1 448 0,2 2 96 0,-5-3 16 0,0 0-624 0,0 0-128 16,0 0-32-16,64 49 0 15,-64-49-1296-15,0 0-256 0,54 47-48 0,-54-47-16 16,0 0-224-16,55 46-48 0,-55-46-16 0,0 0 0 16,53 41-48-16,-53-41 0 0,0 0 0 0,0 0 0 15,60 43 0-15,-60-43-16 0,0 0 0 0,0 0 0 16,0 0-96-16,52 38-16 0,-52-38 0 0,0 0 0 0,0 0-128 0,0 0 0 15,0 0 0-15,0 0 0 0,54 31 0 16,-50-30 0-16,-4-1 0 0,0 0 0 0,0 0-224 16,0 0-128-16,0 0-32 0,0 0 0 15,0 0-1488-15,0 0-304 0</inkml:trace>
  <inkml:trace contextRef="#ctx0" brushRef="#br0" timeOffset="48207.87">27257 3585 10127 0,'-4'-7'448'0,"3"1"96"16,-1 3-544-16,1 2 0 0,-1-1 0 0,2 2 0 0,-1 2 1904 0,0-1 272 0,-2 2 48 0,-3 4 16 16,1 1 1664-16,-1 4 320 0,-3 3 80 0,1 4 16 15,-2 0-2096-15,-3 5-432 0,1 2-64 0,-3 2-32 16,3 0-848-16,-4 1-160 0,-1 0-48 0,0 0 0 15,3-4-256-15,-1-1-64 0,2 0-16 0,0-4 0 16,2-2 32-16,0-2 16 0,-2-1 0 0,2-3 0 16,-1-1-96-16,1-1 0 0,0 0-16 0,-2-2 0 15,2 1-240-15,-1-2 0 0,1 0 0 0,0-2 0 0,1 1 0 0,1-2-208 16,1 0 16-16,1-1 0 16,3 0-368-16,-2 0-64 0,2-2-16 0,1 2 0 15,0-1-1072-15,3-1-208 0</inkml:trace>
  <inkml:trace contextRef="#ctx0" brushRef="#br0" timeOffset="49113.53">27425 3996 15663 0,'-1'-2'1392'0,"1"1"-1120"0,0 1-272 0,0-2 0 0,0 2 2048 0,0-1 336 0,-1-2 80 0,1-2 16 0,0-3 1088 0,0 1 208 15,1-1 64-15,3-2 0 16,1 2-2320-16,0-1-464 0,2 1-96 0,2 1 0 0,1 0-592 0,1 1-112 31,0 2-32-31,0-1 0 0,2 4-224 0,-1 0 128 16,-12 1-128-16,0 0 0 0,0 0 0 0,0 0 128 16,0 0-128-16,55 28 0 0,-55-28 0 0,0 0 128 0,0 0-128 0,0 0 0 15,15 59 128-15,-15-59-128 0,0 0 0 0,-7 41 0 16,1-27 0-16,-1 0 0 0,-3 2 0 0,1-2 0 15,-3 0 0-15,0-1 0 0,0 0 0 0,-2-1 0 16,3 0 0-16,-2-2 0 0,2-2-128 0,0 0 128 16,-1 1 0-16,2-3 0 0,2 1 0 0,-1-3 0 15,2 0 0-15,2 0 0 0,-1-1 0 0,2 0 0 16,1 0 0-16,2-2 0 0,-1 1 0 0,1-1 0 0,2-1 128 16,2 0-128-16,0 1 176 0,1-1-176 0,2 0 208 0,1 0-64 15,0 0-16-15,1 0 0 0,2 0 0 16,0-1 0-16,-10 1 0 0,0 0 0 0,41-1 64 0,-41 1 0 15,0 0 0-15,49-2 0 0,-49 2 80 0,0 0 32 16,53 0 0-16,-53 0 0 0,0 0-32 0,0 0 0 16,58 3 0-16,-58-3 0 0,0 0-80 0,0 0-32 15,56 3 0-15,-56-3 0 0,0 0-32 0,0 0-128 16,0 0 192-16,45 0-64 0,-39 0-128 0,-2-2 0 0,0 1 144 16,-1 1-144-16,0 0 0 0,-1-1 0 0,-1 1 0 0,0-2 0 31,-1 2-320-31,2 2-128 0,-2-2-16 0,0 1-13520 15,0 2-2704-15</inkml:trace>
  <inkml:trace contextRef="#ctx0" brushRef="#br0" timeOffset="49638.02">28628 3529 11055 0,'0'-1'976'0,"0"-2"-784"0,0 2-192 16,0 1 0-16,1 0 1728 0,-1 0 320 0,0 0 48 0,0-2 16 0,1 2 1408 0,-1 3 272 0,2 3 64 0,-1 2 16 15,-1-8-1568-15,0 0-304 0,0 0-64 0,14 64-16 16,-14-64-1024-16,0 0-224 0,16 72-32 0,-16-72-16 0,14 55-272 0,-14-55-48 15,13 59-16-15,-13-59 0 0,11 61-96 16,-11-61-32-16,9 60 0 0,-9-60 0 0,7 56-160 0,-7-56 0 16,0 52 144-16,0-52-144 0,-2 45 0 0,2-45 0 15,0 0 0-15,3 51 0 16,-3-51 0-16,0 0 0 0,0 0 0 0,0 0 0 0,10 53 0 0,-10-53 0 16,0 0 0-16,0 0 0 0,0 0 0 0,0 0 0 15,0 0 0-15,0 0 0 16,0 0-192-16,0 0-96 0,0 0-32 0,0 0 0 15,0 0-1376-15,0 0-288 0,0 0-48 0,14-5-14752 0</inkml:trace>
  <inkml:trace contextRef="#ctx0" brushRef="#br0" timeOffset="49891.87">28437 3945 14735 0,'4'0'1312'0,"2"-2"-1056"15,-1 2-256-15,0 0 0 0,-2-1 1920 0,2 0 336 16,8-1 64-16,-13 2 16 0,49-5 1744 0,-49 5 336 16,71-10 80-16,-37 4 16 0,-2 0-2736 0,-32 6-560 15,57-10-96-15,-32 5-32 0,-25 5-432 0,48-9-80 16,-27 5-32-16,-2 0 0 0,-2 1-160 0,-3 0-48 16,-1 0 0-16,-3 1 0 0,1 0-160 0,-1 1-48 15,-2-1 0-15,-1 2 0 0,0-1-128 0,-1 1 0 16,-2 0 0-16,0 0 0 15,-1 1-704-15,0 1-64 0,-1-1 0 0,-1 1-12640 16,0 0-2528-16</inkml:trace>
  <inkml:trace contextRef="#ctx0" brushRef="#br0" timeOffset="50357.72">29316 4167 19343 0,'2'2'848'0,"-2"-2"192"15,2 2-832-15,-2-1-208 0,0-1 0 0,0 0 0 0,1 2 3456 0,-1-1 640 16,2 1 128-16,-1-1 16 0,0 2-1856 0,2 0-368 16,0-1-80-16,-1 0-16 0,0 1-1248 0,0-2-256 15,1 0-48-15,-2-1-16 0,0 2-128 0,1-2-32 16,-1 0 0-16,-1 0 0 0,2-2-16 0,-2 2-16 0,0-1 0 0,0-2 0 16,0 3-160-16,0-3 192 0,-2 2-192 0,1-2 192 31,-1 2-64-31,0-1 0 0,0 1 0 0,1-2 0 0,-1 2-128 0,1-1 192 0,0 1-192 0,-1-2 192 15,1 2-192-15,1-2 192 0,-2 1-192 0,1 1 192 16,-1 1-64-16,1-1 0 0,0 1 0 0,-1-2 0 16,1 2-128-16,-1 2 192 0,1-1-192 0,0 0 192 15,1 2-192-15,-2 1 0 16,2 1 144-16,0-1-144 0,-1 0 0 0,1 0 0 0,0 1 0 0,0 0 0 16,0 0-160-16,0 0-48 0,0 1-16 0,1-2 0 15,1 0-512-15,-1 1-96 0,0-1-32 0,1 1-18592 16</inkml:trace>
  <inkml:trace contextRef="#ctx0" brushRef="#br0" timeOffset="50758.25">29745 4193 16575 0,'0'0'1472'0,"0"0"-1168"0,0 2-304 0,0-2 0 0,0 0 1680 0,0 1 288 0,0 1 48 0,0-1 16 16,0 1 1232-16,-1 0 256 0,1 0 64 0,0-1 0 16,0 2-2304-16,-2-2-448 0,2 1-80 0,0-1-32 15,-1 1-224-15,1-1-48 0,0-1-16 0,1 0 0 16,-1 0-240-16,0 0-32 0,2 0-16 0,-2-1 0 15,1-1-16-15,0-1-128 0,-1 2 192 0,2-2-64 0,-1 0 16 0,1-1 0 16,0 1 0-16,-2 0 0 0,2-1-16 0,-1 1 0 16,-1-1 0-16,2 1 0 15,-1-1-128-15,-1 1 0 0,0 0 0 0,0 1 0 0,0 0 0 0,0 1 0 16,0-1 128-16,-1 4-128 0,1-2 0 0,0 1 0 16,-2 2 0-16,1 0 0 0,-1 0 0 0,1 1 0 15,1 2 0-15,-1-2 0 16,1 3-384-16,-2-1-16 0,2 1 0 0,0 0 0 31,0 0-1904-31,2-2-368 0</inkml:trace>
  <inkml:trace contextRef="#ctx0" brushRef="#br0" timeOffset="51144.48">30190 4212 6447 0,'1'0'576'0,"-1"-2"-576"16,0 2 0-16,0 0 0 0,0 0 2624 0,-1 0 400 15,1 0 96-15,-1 2 16 0,-1-1 1312 0,1 2 272 16,-1 1 48-16,0 1 16 0,-1 0-2528 0,0 1-496 15,1 1-96-15,1 0-32 0,0-1-1104 0,-1 1-208 16,2 0-64-16,0 0 0 0,0-2-256 0,2 1 0 0,-2 0 128 0,1-2-128 16,2 0 0-16,-2-1 128 0,1 0-128 0,1-2 0 15,-1 1 208-15,0-1-64 0,1-1-16 0,-1-1 0 16,0-1 64-16,1 1 0 0,-2-1 0 0,0 0 0 16,1-1 80-16,-2-1 32 0,0 1 0 0,0-1 0 15,0-1-128-15,0 1-32 0,-2 0 0 0,1 0 0 16,0-1-144-16,-1 3 0 0,1-1 0 0,-1 0 0 15,1 0-272-15,0 2-96 0,-1-1-16 0,1 1-19136 16</inkml:trace>
  <inkml:trace contextRef="#ctx0" brushRef="#br0" timeOffset="51621.27">30768 3620 35935 0,'-7'-13'1600'0,"4"6"320"0,0 3-1536 0,2 0-384 0,2 1 0 0,-1 1 0 0,0 1 400 0,0-2 16 0,1-2 0 0,-1-1 0 15,2 2 752-15,-1 1 160 0,2 1 16 0,-1 5 16 16,0 1-816-16,0 4-160 0,-1 1-48 0,-1-9 0 0,0 0-128 16,0 0-16-16,6 67-16 0,-6-67 0 15,0 0-48-15,3 66 0 0,-3-66 0 0,1 61 0 0,-1-61-128 0,3 65 0 16,-3-65 0-16,3 62 128 0,-3-62-128 0,3 55 0 15,-3-55 0-15,0 0 0 0,4 65 0 0,-4-65 0 16,0 0 0-16,0 0 0 0,5 60 0 0,-5-60 0 16,0 0 0-16,0 0 0 0,0 0 0 0,0 0 0 15,0 0 0-15,0 0 0 16,0 0 0-16,0 0 0 0,0 0 0 0,0 0 0 0,0 0 0 0,0 0 0 16,0 0-160-16,0 0 160 31,0 0-576-31,0 0-32 0,0 0 0 0,0 0-18544 0</inkml:trace>
  <inkml:trace contextRef="#ctx0" brushRef="#br0" timeOffset="51831.09">30588 3949 18431 0,'7'-1'1632'0,"2"-1"-1312"15,-2 1-320-15,-3-1 0 16,0 1 1792-16,3 0 304 0,8-1 48 0,7-2 16 0,9-2 1552 0,3-1 320 15,0 0 64-15,0 2 16 16,-3-1-2752-16,0 0-544 16,-3 2-112-16,-2 1-32 0,-26 3-352 0,44-3-80 15,-44 3-16-15,35-1 0 0,-35 1-224 0,0 0 0 16,42 4 0-16,-42-4 0 16,0 0-384-16,0 0-160 0,0 0-32 0,0 0-18528 0</inkml:trace>
  <inkml:trace contextRef="#ctx0" brushRef="#br0" timeOffset="52320.17">31560 3723 14735 0,'-1'0'1312'0,"-1"-1"-1056"0,4 1-256 0,-1 0 0 0,-1 1 1856 0,0 0 320 0,2 2 64 0,-1 2 16 0,0 4 176 0,-1-9 16 0,0 0 16 0,6 58 0 16,-6-58-960-16,4 62-192 0,-4-62-32 0,9 75-16 15,-9-75-416-15,7 85-80 0,-7-85 0 0,6 89-16 16,-6-89-384-16,4 89-80 0,-4-41-16 0,0-3 0 15,0-45-272-15,1 78 0 0,-1-78 128 0,3 71-128 0,-3-71 0 0,4 56 0 16,-4-56 0-16,0 0 0 0,5 60 0 0,-5-60 0 16,0 0-160-16,0 0 160 0,1 43-144 0,-2-36 144 15,-1-2-192-15,1-4 192 16,-1 0-1088-16,1-1-128 0,-1-1 0 0,1-3-15104 16</inkml:trace>
  <inkml:trace contextRef="#ctx0" brushRef="#br0" timeOffset="52850.15">31348 3720 17503 0,'10'-15'1552'0,"-4"5"-1232"0,2 1-320 0,-1 1 0 15,-1 2 1056-15,-2 2 160 0,2 0 16 0,5-5 16 16,6-2 1808-16,9-5 352 0,3-1 80 0,5 2 16 15,0 1-1456-15,0 2-304 16,0 5-48-16,-2 3-16 0,-32 4-1072 0,60 2-224 0,-60-2-32 0,49 8-16 16,-49-8-64-16,0 0-16 0,60 27 0 0,-60-27 0 0,0 0-80 0,0 0-32 15,43 51 0-15,-43-51 0 0,0 0-144 0,0 0 0 16,10 66 144-16,-14-49-144 0,-2-1 0 0,-1-1 128 16,-3 2-128-16,0 0 0 0,-2-3 0 0,0 0 0 15,1-2 0-15,1-1 128 0,2-3-128 0,1-2 0 16,1 0 0-16,3-3 0 0,0-2 0 0,2 0 0 15,2-1 0-15,-1 0 0 0,3-1-128 0,0-2 0 16,3 2 0-16,-1-2 0 0,1 0-64 0,1 0 0 16,3 0 0-16,0-1 0 15,3 0 0-15,-1 0-16 0,4 1 0 0,-1-1 0 0,2 1 208 0,0 1 0 0,0 1 0 16,2 0-144 0,-19 1 144-16,0 0 0 0,43 4 0 0,-43-4 0 15,0 0 0-15,0 0 0 0,0 0 0 0,0 0 0 16,48 38 128-16,-48-38 0 0,-4 20 0 0,-3-9 0 15,-3 2 0-15,-2-2 16 0,-5 2 0 0,-2-2 0 0,-1 0 32 0,-2-1 0 16,1-1 0-16,-3-2 0 16,1 0 64-16,0-3 16 0,2 0 0 0,0 1 0 15,4-4-64-15,2 0-16 0,0 1 0 0,4-2 0 16,1-2-176-16,3 1-272 0,2 1 64 0,2-1 16 16,0 1-720-16,0 0-144 0,2 0-32 0,1 2-17424 15</inkml:trace>
  <inkml:trace contextRef="#ctx0" brushRef="#br0" timeOffset="53449.48">31871 4391 23039 0,'0'2'2048'0,"1"-2"-1648"0,-1 1-400 0,0-1 0 0,2 1 2224 0,-2 1 352 16,1 1 80-16,1 1 16 0,-1 3-608 0,-1-7-112 0,0 0-32 0,0 0 0 15,0 0-1168-15,14 66-240 0,-14-66-64 0,0 0 0 16,4 51-256-16,-4-51-48 15,0 0-16-15,2 48 0 0,-2-48-128 0,0 0 0 0,0 41 144 0,0-41-144 0,0 0 0 0,0 0 0 16,1 47 0-16,1-40 0 0,-1 0 0 0,-1 0 0 16,2-1 0-16,-2-2 0 31,1 0-688-31,0-1-96 0,1 0-32 0,1 0-16912 0</inkml:trace>
  <inkml:trace contextRef="#ctx0" brushRef="#br0" timeOffset="53797.9">32149 4412 13823 0,'9'-5'608'0,"-5"2"128"0,0 0-592 0,-1 2-144 0,-1 1 0 0,-2 0 0 15,0 1 2304-15,0 1 448 0,0-1 64 0,-2 3 32 32,-1 2 432-32,-2 1 96 0,-2 3 16 0,-5 1 0 0,0 0-1792 0,-4 2-368 0,-1 1-64 0,0-1-16 15,-1 1-640-15,-1 0-144 16,1-1-32-16,-2 0 0 0,3-2-144 0,2-1-16 0,2-2-16 0,2-2 0 15,4 0-16-15,1-2 0 0,3-1 0 0,3-2 0 16,0 1-16-16,2-2-128 0,0 0 192 0,4-2-64 16,0 1-128-16,4-2 160 0,0 1-160 0,-1 2 160 15,-9 0-160-15,0 0 0 16,0 0 0-16,40 0 128 0,-40 0-128 0,0 0 0 16,0 0 0-16,54 6 0 0,-54-6 0 0,0 0 0 15,0 0 0-15,58 17 0 0,-58-17 0 0,0 0 0 16,0 0 0-16,0 0 0 0,56 28 0 0,-56-28 0 15,0 0 0-15,0 0 0 0,0 0 0 0,0 0 0 16,0 0 0-16,49 36 0 0,-49-36 0 0,0 0 0 0,0 0 0 16,0 0 0-16,0 0-288 0,0 0-96 0,0 0 0 15,0 0-12288-15,0 0-2432 0</inkml:trace>
  <inkml:trace contextRef="#ctx0" brushRef="#br0" timeOffset="54435.08">32367 3610 11967 0,'0'0'1072'0,"0"0"-864"0,1 0-208 0,-1 0 0 0,2 0 1728 0,-1 0 320 0,1 1 48 0,0 1 16 0,3 1 1520 0,2 1 304 16,1 2 64-16,1 1 16 0,-9-7-1824 0,0 0-352 15,0 0-80-15,0 0-16 0,59 56-1008 0,-59-56-208 0,0 0-32 0,0 0-16 16,56 61-112-16,-56-61-32 0,0 0 0 0,0 0 0 16,57 56-128-16,-57-56-16 0,0 0-16 0,0 0 0 15,64 54-48-15,-64-54-128 0,0 0 192 0,0 0-64 16,55 40-128-16,-55-40 0 15,0 0 0-15,0 0 128 0,0 0-128 0,52 28 0 16,-46-25 0-16,-1 0 0 0,-1-2-144 0,-1 0-64 16,-1 1-16-16,-1-2 0 15,-1 0-672-15,0-2-144 0,-1 1-32 0,-2 0-17232 0</inkml:trace>
  <inkml:trace contextRef="#ctx0" brushRef="#br0" timeOffset="54719.43">32627 3515 11967 0,'0'-1'1072'0,"0"0"-864"0,0 1-208 16,0 0 0-16,0 0 1872 0,0 0 336 0,-2 0 64 0,1 1 16 16,-2 2 1136-16,0 2 224 0,-2 2 64 0,-1 5 0 0,-2 2-1616 0,-2 1-320 15,-3 7-64-15,-3 2-16 0,-2 0-912 0,0 3-176 16,-2 1-32-16,0-1-16 15,2-2-304-15,-1-1-64 0,2 0-16 0,0-3 0 16,5-4 32-16,-1-1 16 0,0-2 0 0,2-1 0 0,1-2-96 0,0-1 0 16,2 0-128-16,-2-3 192 0,3 0-192 0,0-3 0 15,0 0 0-15,1 1 0 16,2-3-208-16,0 1-48 0,1 0 0 0,1-2 0 16,4 1-1184-16,-2-2-240 0</inkml:trace>
  <inkml:trace contextRef="#ctx0" brushRef="#br0" timeOffset="55002.32">32882 3907 16575 0,'0'5'736'0,"0"-2"160"0,0 1-720 0,0 1-176 15,0-3 0-15,0 0 0 0,0 2 2496 0,0 2 480 16,0-6 96-16,0 0 0 0,0 0-240 0,5 58-48 0,-5-58-16 0,0 0 0 16,5 53-1744-16,-5-53-368 0,0 0-64 15,0 0-16-15,9 60-320 0,-9-60-80 0,0 0-16 16,0 0 0-16,0 0 0 0,4 55 0 0,-4-55 0 0,0 0 0 16,0 0-160-16,0 0 160 0,0 0-160 0,0 0 160 15,0 0-160-15,0 0 0 0,0 0 0 0,0 0 0 16,0 0-256-16,7 52-96 0,-5-52-16 0,-2 1-17568 15</inkml:trace>
  <inkml:trace contextRef="#ctx0" brushRef="#br0" timeOffset="55386.01">33100 3984 16575 0,'0'0'1472'0,"0"0"-1168"15,0 2-304-15,0-2 0 0,-1 1 1152 0,-1-1 160 16,-1 2 32-16,-1 0 16 0,-2 4 1312 0,-3 0 256 16,-1 2 48-16,-2-1 16 0,0 2-1520 0,0-1-288 15,1 1-64-15,0-2-16 0,1 3-352 0,1-3-80 16,1 0-16-16,2-2 0 0,2 1-480 0,0-2-176 16,2 1 0-16,1-3 144 0,0 0 32 0,1-1 0 15,1 1 0-15,0-1 0 0,2-1 32 0,1 1 16 16,1-1 0-16,0 0 0 0,1 0 0 0,1 2 0 15,2-1 0-15,-1 2 0 0,1 0-32 0,-9-3-16 16,0 0 0-16,0 0 0 0,0 0-176 0,57 28 192 16,-57-28-192-16,0 0 192 0,0 0-32 0,0 0 0 0,57 40 0 15,-49-33 0-15,-8-7 112 0,0 0 32 0,0 0 0 0,0 0 0 16,0 0-96-16,0 0-16 0,0 0 0 0,56 45 0 16,-49-42-64-16,-2 0 0 0,-1 0-128 0,1-1 192 15,-1 0-192-15,-1 1 0 0,-2-2-192 0,2 0 192 31,-2 1-704-31,1-2-16 0,-2 1-16 0,-2 1 0 16,1-1-1440-16,0 0-304 0</inkml:trace>
  <inkml:trace contextRef="#ctx0" brushRef="#br0" timeOffset="77239.7">9281 16910 4607 0,'-1'-5'400'0,"1"1"-400"0,0 3 0 0,-1-1 0 0,1 2 848 0,-2-2 96 16,1-3 16-16,-2 0 0 0,0-4 640 0,-1 2 128 0,0 0 16 0,-1 0 16 0,3 1 208 0,0 2 32 15,1 0 16-15,-1 0 0 0,2-1-80 0,2 3-16 16,-2-3 0-16,0 2 0 0,1 2-128 0,-1 0-48 16,3 1 0-16,-2 0 0 0,1 0-496 0,1 2-96 15,1 1-32-15,2 0 0 0,-1 3-512 0,1-2-96 16,2 3-32-16,-1-1 0 0,-7-6-256 0,0 0-48 16,0 0-16-16,0 0 0 0,61 51-160 0,-61-51 160 15,0 0-160-15,0 0 160 0,64 53-160 0,-64-53 192 0,0 0-192 0,51 46 192 16,-51-46-192-16,0 0 160 0,49 43-160 0,-49-43 160 15,0 0-160-15,0 0 160 0,0 0-160 0,55 53 160 16,-55-53-160-16,0 0 192 0,0 0-192 0,0 0 192 16,0 0-192-16,0 0 192 0,44 52-192 0,-41-48 192 15,0-1-192-15,1 0 160 0,-3 0-160 0,1-2 160 16,-1 0-160-16,-1 1 0 0,1-4 0 0,-1 1 128 16,2 0-128-16,-2-2 0 0,0 0 0 0,1-1 0 15,-1-1-320-15,2 0 0 0,-2-2 0 0,-2 1 0 16,1 0-1088-1,-1-1-192-15</inkml:trace>
  <inkml:trace contextRef="#ctx0" brushRef="#br0" timeOffset="77557.41">9647 16657 19343 0,'0'0'1728'0,"0"0"-1392"0,0 0-336 0,0 0 0 15,0 1 896-15,0 2 96 16,0 1 32-16,-1 3 0 0,-2 5 1216 0,-1 2 256 0,-2 3 64 0,1 2 0 16,-2 3-544-16,-1-1-96 0,0 3-32 0,-2 0 0 15,0 3-1040-15,-1 1-208 0,-2 0-32 0,-1 2-16 16,3 0-272-16,-2-4-48 16,-2 3-16-16,-4-2 0 0,1-2-16 0,-2 0-16 0,0-2 0 0,0-2 0 15,1 0 32-15,2-2 16 0,1-1 0 0,2-2 0 16,0-2 32-16,1-2 0 0,3 0 0 0,0-2 0 15,3-2-112-15,0-1 0 16,0 0-16-16,2-2 0 0,2-1-176 0,0-1 160 0,2-2-160 16,1 0 160-16,0-1-160 0,1 0 0 0,0 0 0 0,2-1 0 15,0 0-448-15,1-1-64 0,0 2 0 0,4-3-16 16,1 1-816-16,3-1-144 0</inkml:trace>
  <inkml:trace contextRef="#ctx0" brushRef="#br0" timeOffset="78033.94">9924 17129 8287 0,'4'-3'368'0,"-2"1"80"0,-1 1-448 0,1 0 0 0,-1-1 0 0,-1 2 0 0,0 0 1472 0,0-1 192 0,2 1 64 0,-1-2 0 0,-1 4 832 0,1-1 192 15,1 2 16-15,-2 0 16 0,0 2-384 0,0 1-80 16,1 1-16-16,1 2 0 0,-1-1-400 0,0 1-96 16,1 2-16-16,-1-1 0 0,1 1-864 0,-1 2-176 15,-1 0-48-15,1-1 0 0,2 1-304 0,-3 0-64 16,0-1-16-16,0 0 0 0,0-2-64 0,0 1 0 0,0 0-16 0,-1 1 0 16,-1-1 16-16,1 0 0 0,1-2 0 0,-1-1 0 15,-1 1-64-15,1-4-16 0,-1 1 0 0,1-2 0 16,1 0-176-16,-1-1 192 0,1 1-192 0,0-2 192 15,-2-1-192-15,2-1 0 0,2 0 0 0,-2-1 0 32,0-2-288-32,1 0-144 0,0-1-16 0,1 0-19456 0</inkml:trace>
  <inkml:trace contextRef="#ctx0" brushRef="#br0" timeOffset="78416.19">10388 16893 10127 0,'1'0'448'0,"-1"0"96"0,0 0-544 0,1 0 0 0,1 0 0 0,-2 0 0 16,1 1 2032-16,2-1 288 0,1 0 64 0,3 0 16 16,2 0 1024-16,-1-1 208 15,2 1 32-15,0-3 16 0,0 1-1312 0,0 0-272 16,3-1-48-16,-2 0-16 0,0 0-1072 0,0-1-224 0,2 1-32 0,0 0-16 0,0 0-304 0,-1 1-48 16,2-1-16-16,-1 0 0 0,0 0-128 0,-3 2-16 31,3-2-16-31,-4 0 0 0,1 2-160 0,0-2 128 0,0 1-128 0,-1 0 128 15,-1-1-128-15,-1-1-224 0,0 1 48 0,-1 0 16 32,-2 0-656-32,-1 2-128 0,-2-1-16 0,-2 1-17280 0</inkml:trace>
  <inkml:trace contextRef="#ctx0" brushRef="#br0" timeOffset="78624.35">10444 17007 24879 0,'3'2'1088'0,"-2"-2"256"0,2 0-1088 0,0 0-256 0,-2 0 0 0,1-2 0 16,1 2 2144-16,1-1 368 0,3-1 80 0,3 0 16 16,1 0-496-16,0-1-80 0,-1 2-32 0,0-1 0 15,0 2-1296-15,-1-1-256 0,0 1-48 0,-1 0-16 16,0 0-192-16,0 0-64 0,0 0 0 0,-3 0 0 16,2 0-128-16,-3 1 0 15,2-1 0-15,-2 0 0 16,-1 2-432-16,0-2-64 0,0 0-16 0,-2 0-18192 15</inkml:trace>
  <inkml:trace contextRef="#ctx0" brushRef="#br0" timeOffset="79176.22">11734 16694 8287 0,'0'-13'736'0,"1"6"-592"0,2 3-144 0,-3-2 0 0,0 2 2656 0,0-1 496 15,0 0 112-15,0-4 0 0,0-5 16 0,-3-3 0 16,0-1 0-16,-2 2 0 0,-2 4-880 0,-2 0-176 16,-1 5-48-16,-1 2 0 0,-2 2-1216 0,-1 1-240 15,-1 5-48-15,-2 0-16 0,0 4-352 0,-4 3-80 16,1 3-16-16,-3-1 0 0,2 4-208 0,0-1 0 15,1 2 128-15,3 0-128 0,2 0 0 0,0 0 0 0,3 3 0 0,0 1 0 16,4-2 0-16,-1 2 0 16,5 1 0-16,0 2 0 0,1-2 0 0,3 0 0 0,0 4 0 0,3-2 0 15,-3-24-144-15,10 49 144 16,-10-49 0-16,15 51-144 0,-15-51 144 0,0 0-128 16,27 63 128-16,-27-63-128 0,0 0 128 0,0 0 0 0,41 60-144 0,-41-60 144 15,0 0 0-15,0 0 0 0,0 0 0 16,57 37 0-16,-57-37 0 0,0 0 0 15,0 0 0-15,51-2 0 0,-39-1 128 0,1-4-128 0,1 0 128 0,2-1-128 16,-2-1 0-16,0 2 0 0,-3 0-224 0,1 0 80 16,-3 0-432-16,1 0-96 0,-3 0-16 0,-1 0-17360 15</inkml:trace>
  <inkml:trace contextRef="#ctx0" brushRef="#br0" timeOffset="79482.89">11471 16979 18431 0,'11'-10'816'0,"-5"4"160"0,0 1-784 0,-2-1-192 15,-1 3 0-15,-2 2 0 0,3-2 1968 0,2-3 336 16,5-2 80-16,2-2 16 0,3 2 32 0,-2-1 16 0,1 3 0 0,1 2 0 16,-16 4-1280-16,0 0-256 0,0 0-48 0,61 9-16 15,-61-9-432-15,0 0-96 0,0 0 0 0,60 36-16 16,-60-36-144-16,0 0-32 15,0 0 0-15,55 57 0 0,-55-57 0 0,0 0 0 0,27 48 0 0,-27-48 0 16,0 0 16-16,17 45 0 0,-17-45 0 0,0 0 0 16,9 41 48-16,-8-30 16 0,-1-1 0 0,-1-1 0 15,1-1 0-15,-2-1 0 16,1 0 0-16,-1-1 0 0,0-2-80 0,0-1-128 0,2 0 176 0,-1-2-176 0,1-2 0 0,0-1 0 16,0 2 0-16,0-1 0 15,1-2-448-15,1 0-128 0,-1-1-48 0,2-1-17984 16</inkml:trace>
  <inkml:trace contextRef="#ctx0" brushRef="#br0" timeOffset="79734.53">12131 16688 11967 0,'0'0'1072'0,"0"1"-864"0,1 1-208 0,1 1 0 31,-1-1 1136-31,0 3 176 0,2 3 32 0,2 6 16 16,-1 6 208-16,0 4 32 0,2 1 16 0,-2 1 0 16,0 2 496-16,0 0 112 0,1 2 16 0,-1 0 0 15,0-1-752-15,0-2-144 0,-1 0-16 0,1-3-16 16,-1-1-736-16,-1-4-128 0,0 0-48 0,0-5 0 16,-1 0 48-16,1-4 16 0,-2 0 0 0,0-5 0 0,1 1-240 0,-1-2-48 15,0-2-16-15,0-2 0 16,0 0-512-16,-1 0-96 0,-1-2-32 0,-1-2-16448 15</inkml:trace>
  <inkml:trace contextRef="#ctx0" brushRef="#br0" timeOffset="80079.23">12043 16740 10127 0,'10'-22'448'0,"-4"9"96"0,1-1-544 0,0 2 0 0,-4 7 0 0,1 1 0 16,3-5 1632-16,4-8 224 0,9-6 32 0,3-5 16 15,2 1 1024-15,-2 6 208 0,-1 4 32 0,-2 6 16 16,-2 2-816-16,-1 5-144 0,0 3-48 0,-17 1 0 16,0 0-960-16,0 0-192 0,67 17-32 0,-67-17-16 15,0 0-432-15,0 0-96 0,63 45 0 0,-63-45-16 16,0 0-288-16,0 0-144 0,47 51 160 0,-47-51-160 16,0 0 176-16,0 0-176 0,25 54 192 0,-22-43-192 15,-3 0 192-15,-1-1-64 0,-3 1 0 0,-4 1-128 16,-1-1 240-16,-3 0-64 0,1-1-16 0,-3 1 0 15,-3-1-160-15,-1 0 160 0,-1 0-160 0,-1-3 160 0,3 0-160 0,0-1 160 16,2-2-160-16,2-1 160 16,1-2-160-16,0 1 160 0,2-2-160 0,0 0 160 0,2 1-320 0,1-1-64 15,0 0-16-15,1 2 0 16,2-1-272-16,1 0-48 0,3 1-16 0,2-1 0 16,-1 1-1600-16,3-2-320 0</inkml:trace>
  <inkml:trace contextRef="#ctx0" brushRef="#br0" timeOffset="80400.37">12713 16747 20031 0,'3'-4'448'0,"-1"1"80"0,3 0 32 0,-2 0 0 0,-3 2-560 0,0 1 0 0,0-1 0 0,1-1 0 0,2 2 2560 15,-2 2 416-15,-1 2 80 0,-3 4 16 0,1 4-688 0,-3 0-128 16,0 5-16-16,-2 2-16 0,1-1-1264 0,-3 3-256 16,0 2-64-16,-4 2 0 15,2 2-320-15,-2 1-80 0,2 1-16 0,-1-1 0 16,1-3-224-16,1-2 144 0,0 0-144 16,3-5 128-16,-1 0-128 0,1-2 0 0,1-1 0 0,0-3 0 0,2 0 0 0,1-3 0 15,0-1 0-15,1-1 0 16,0-2 0-16,2-1-144 0,0-1 144 0,0-2-208 15,2-1-704 1,-1-3-144-16,0 0-32 0,2-2-16512 0</inkml:trace>
  <inkml:trace contextRef="#ctx0" brushRef="#br0" timeOffset="80710.66">12682 16749 17503 0,'-3'-6'768'0,"1"3"176"0,2 0-752 0,0 0-192 16,0 2 0-16,0 0 0 0,0-1 1600 0,0 1 304 0,2-1 48 0,-1 2 16 0,2 2 672 0,1 3 144 31,1 5 32-31,0 3 0 0,-5-13-1024 0,0 0-192 16,26 54-32-16,-26-54-16 0,0 0-880 0,27 63-176 16,-27-63-48-16,0 0 0 0,31 65-64 0,-31-65-32 0,0 0 0 0,35 61 0 15,-35-61-32-15,0 0-16 0,0 0 0 0,48 58 0 0,-48-58-48 0,0 0 0 16,0 0 0-16,51 42 0 0,-51-42-80 0,0 0-32 15,0 0 0-15,0 0 0 16,0 0-144-16,61 40 0 0,-61-40 0 0,0 0 0 0,0 0 0 0,0 0 0 16,0 0 0-16,0 0 0 15,0 0 0-15,0 0 0 0,0 0-144 16,0 0 144 0,0 0-624-16,0 0-16 0,0 0 0 0,0 0-12432 0,4 0-2496 0</inkml:trace>
  <inkml:trace contextRef="#ctx0" brushRef="#br0" timeOffset="80923.61">12560 17082 36863 0,'2'-1'1632'0,"-1"-1"336"0,2 1-1584 0,0-1-384 0,0 1 0 0,-1 0 0 0,1-1 1200 0,4-1 144 16,7 0 48-16,5 1 0 0,-19 2-432 0,46-5-96 15,-46 5-16-15,0 0 0 0,63 2-224 0,-63-2-48 16,0 0-16-16,0 0 0 0,72 13-256 0,-72-13-48 15,0 0-16-15,0 0 0 0,66 12-240 0,-66-12 0 16,0 0 0-16,0 0 0 0,0 0-160 0,65 12-128 16,-65-12-32-16,0 0 0 15,0 0-848-15,0 0-176 0</inkml:trace>
  <inkml:trace contextRef="#ctx0" brushRef="#br0" timeOffset="86330.9">16487 16678 21183 0,'2'-1'1888'0,"-2"1"-1504"0,0 0-384 0,1 0 0 0,-1 1 2176 0,0-1 384 0,2 1 64 0,-2-1 0 16,0 0-272-16,0 0-64 0,0 0-16 0,0 0 0 15,43 46-1264-15,-43-46-256 0,0 0-48 0,47 42-16 16,-47-42-320-16,40 40-64 0,-40-40-16 0,42 43 0 16,-42-43-32-16,47 47 0 0,-47-47 0 0,43 44 0 0,-43-44 0 0,40 36-16 15,-40-36 0-15,0 0 0 0,49 47 64 0,-49-47 16 16,0 0 0-16,47 37 0 0,-47-37-48 0,0 0 0 15,0 0 0-15,59 32 0 0,-59-32-64 0,0 0-16 16,0 0 0-16,0 0 0 0,57 17-64 0,-57-17 0 16,0 0-128-16,0 0 192 0,0 0-192 0,0 0 0 15,0 0 128-15,0 0-128 0,0 0 0 0,0 0-208 16,53-7 32-16,-53 7 16 16,2-5-784-16,-4-1-144 0,1 0-48 0,0 1-18592 0</inkml:trace>
  <inkml:trace contextRef="#ctx0" brushRef="#br0" timeOffset="86617.48">16920 16559 20271 0,'0'-4'896'0,"0"3"192"0,-2-1-880 0,1 1-208 16,1 1 0-16,0 0 0 15,-2 3 2560-15,1 1 480 0,-2 3 96 0,-1 6 0 0,-2 4-592 0,-2 4-128 16,-1 3-32-16,-2 3 0 0,0 4-1376 0,-3 1-288 15,-2 4-48-15,2-1-16 0,0-1-224 0,0 1-48 16,0 0-16-16,-2-1 0 0,0-3 0 0,1-1 0 16,1 0 0-16,-3-5 0 15,-2 1 0-15,4-4 0 0,-1 1 0 0,2-3 0 0,0-2-96 0,0-1-16 16,3 0 0-16,-2-3 0 0,3-1-112 0,2-3-16 16,2-2-128-16,2-2 192 0,1-2-192 0,2 0 0 15,1-2 0-15,0-2 0 16,0 0-384-16,0 0-128 0,0 0-32 0,0 0-13312 0,0 0-2656 0</inkml:trace>
  <inkml:trace contextRef="#ctx0" brushRef="#br0" timeOffset="87244.75">17091 17165 19343 0,'0'0'848'0,"0"0"192"0,0 0-832 0,0 0-208 15,0 0 0-15,0 0 0 16,0 0 3040-16,0 0 560 0,0 0 112 0,0 0 32 0,0 0-1072 0,0 0-224 0,43-18-32 16,-43 18-16-1,0 0-1424-15,0 0-272 0,0 0-64 0,0 0-16 16,43-21-160-16,-43 21-16 0,0 0-16 0,0 0 0 0,45-20-192 0,-45 20-48 0,0 0 0 0,0 0 0 31,55-17-48-31,-55 17-16 0,0 0 0 0,0 0 0 16,0 0-128-16,58-7 192 0,-58 7-192 0,0 0 192 0,0 0-192 0,0 0 0 0,0 0 144 0,55 24-144 31,-55-24 0-31,0 0 128 0,0 0-128 0,14 41 0 16,-14-41 0-16,-3 25 0 0,-1-9 0 0,-3 0 128 15,1 0-128-15,-5 1-128 0,-2 0 128 0,-1 0-192 16,0 2-80-16,-1-2-32 0,-2-2 0 0,1-1 0 0,3-1 160 15,-1 0 144-15,0-1-208 0,1 0 80 0,4-4 128 0,0 1 0 16,2-1 0-16,0-2 0 0,3-2 0 0,-1 0 144 16,3-1-144-16,0 0 160 0,1-2 32 0,1-1 0 15,0 0 0-15,0 0 0 0,0 0 16 0,0 0 16 16,0 0 0-16,0 0 0 0,0 0-32 0,0 0-16 16,0 0 0-16,0 0 0 0,59 6 16 0,-59-6 0 15,0 0 0-15,0 0 0 0,0 0 0 0,54 0 16 0,-54 0 0 16,0 0 0-16,0 0 48 0,0 0 16 15,59-1 0-15,-59 1 0 0,0 0 16 0,0 0 0 0,0 0 0 16,57 0 0-16,-57 0-32 0,0 0 0 0,0 0 0 16,0 0 0-16,0 0-64 0,56 7-32 0,-56-7 0 0,0 0 0 15,0 0-160-15,0 0 160 0,0 0-160 0,0 0 160 16,0 0-160-16,0 0 0 0,0 0 0 0,0 0 0 16,0 0-128-16,0 0-64 0,0 0-16 0,0 0 0 15,0 0-832-15,0 0-176 0,0 0-16 0,0 0-13488 16,0 0-2704-16</inkml:trace>
  <inkml:trace contextRef="#ctx0" brushRef="#br0" timeOffset="87636.1">17954 16938 15663 0,'0'0'688'0,"0"0"144"0,0 0-656 0,0 0-176 0,0 0 0 0,0 0 0 0,0 0 2512 0,0 0 480 0,0 0 80 0,51 23 32 0,-51-23-64 16,0 0-16-16,0 0 0 0,67 16 0 15,-67-16-1568-15,0 0-320 0,0 0-64 0,65 5-16 0,-65-5-496 0,0 0-112 16,0 0 0-16,61-3-16 0,-61 3-112 0,0 0-32 16,0 0 0-16,54-6 0 0,-54 6-160 0,0 0-128 15,0 0 144-15,0 0-144 0,0 0 0 0,0 0 0 16,56-5-176-16,-56 5 176 15,0 0-992-15,0 0-80 0,0 0-16 0,0 0-17376 16</inkml:trace>
  <inkml:trace contextRef="#ctx0" brushRef="#br0" timeOffset="87827.72">18062 17069 16575 0,'0'0'736'0,"0"0"160"0,0 0-720 0,0 0-176 16,0 0 0-16,0 0 0 0,0 0 2560 15,0 0 464-15,0 0 112 0,57 2 0 0,-57-2 320 0,0 0 64 0,54-3 16 0,-54 3 0 16,0 0-2192-16,0 0-448 0,53-3-96 0,-53 3-16 16,0 0-336-16,0 0-80 0,0 0-16 0,0 0 0 0,54 1-352 0,-54-1 0 15,0 0-192-15,0 0 64 32,0 0-768-32,0 0-160 0</inkml:trace>
  <inkml:trace contextRef="#ctx0" brushRef="#br0" timeOffset="88320.83">19708 16633 11055 0,'-5'-9'976'0,"2"5"-784"0,0-2-192 0,0 2 0 0,2 1 2304 0,-1 1 432 15,1-3 80-15,-5-2 0 0,-1-4 624 0,-3-5 112 16,-2 1 32-16,-1 1 0 0,0 1-1408 0,0 2-256 15,-1 2-64-15,0 2-16 0,0 3-1072 0,0 1-224 16,-2 3-32-16,-2 3-16 0,0 3-176 0,-2 2-16 16,-1 3-16-16,-2 2 0 0,0 4-96 0,-1 1-32 15,0 2 0-15,0 4 0 0,5 2-160 0,0-1 128 16,7 2-128-16,2 1 128 0,3 2-128 0,1 1 0 16,3-1 0-16,3 1 128 0,3 1-128 0,1 1 0 15,3-2 0-15,-7-31 0 0,19 53 0 0,-19-53 0 0,24 51 0 16,-24-51 0-16,29 41 0 0,-29-41 0 15,0 0 0-15,51 47 0 0,-51-47 0 0,0 0 0 16,54 29 0-16,-54-29 0 0,0 0 160 0,55 13-160 16,-55-13 192-16,0 0-192 0,54 3 144 0,-54-3-144 0,0 0 0 0,53-8 144 15,-53 8-144-15,0 0 0 16,41-19-160-16,-41 19 160 16,0 0-768-16,30-25-64 0,-30 25-16 0,0 0-18224 0</inkml:trace>
  <inkml:trace contextRef="#ctx0" brushRef="#br0" timeOffset="88621.37">19386 16932 19343 0,'0'0'848'0,"0"0"192"0,0 0-832 0,0 0-208 0,0 0 0 0,14-18 0 0,-14 18 3008 0,0 0 576 16,0 0 96-16,0 0 32 0,45-26-1072 0,-45 26-208 15,0 0-32-15,50-9-16 0,-50 9-1552 0,0 0-320 16,55 12-64-16,-55-12-16 0,0 0-128 0,48 34-32 15,-48-34 0-15,0 0 0 0,37 52-64 0,-37-52-16 0,18 40 0 0,-18-40 0 16,13 40-64-16,-13-40-128 16,11 38 176-16,-11-38-176 0,11 35 224 0,-11-35-64 15,9 30-16-15,-9-30 0 0,0 0 112 0,10 32 0 16,-10-32 16-16,0 0 0 0,0 0-16 0,0 0 0 16,11 33 0-16,-11-33 0 0,0 0-256 0,0 0 128 15,0 0-128-15,0 0 0 0,0 0-160 0,0 0-144 16,0 0-16-16,0 0-16 0,0 0-816 0,0 0-144 0</inkml:trace>
  <inkml:trace contextRef="#ctx0" brushRef="#br0" timeOffset="88890.08">19869 16644 20271 0,'0'0'1792'0,"0"1"-1424"0,0-1-368 0,0 0 0 0,0 0 2832 0,0 0 496 16,0 0 112-16,0 0 16 0,23 40-896 0,-23-40-160 0,14 45-32 0,-14-45-16 16,11 54-1344-16,-11-54-272 0,12 62-48 0,-8-28-16 15,0 0-112-15,0-2-32 0,1-1 0 0,-3-2 0 16,3-2-256-16,-5-27-48 0,7 42-16 0,-7-42 0 16,5 30-16-16,-5-30 0 15,0 0 0-15,0 0 0 0,7 32-192 0,-7-32 144 0,-1 9-144 0,1-9 128 16,-1 2-256-16,-1-2-64 0,2 0-16 0,-1-2 0 31,-1-1-816-31,-1-4-144 16,1 0-48-16,-3-2-18192 0</inkml:trace>
  <inkml:trace contextRef="#ctx0" brushRef="#br0" timeOffset="89205.41">19831 16715 8287 0,'2'-9'736'0,"-1"1"-592"15,2 2-144-15,-2 2 0 0,2 1 2704 0,0-4 512 16,2-6 112-16,7-8 0 0,2-4 128 0,3-1 32 15,3 4 0-15,-1 2 0 0,-19 20-1184 0,37-28-256 32,-37 28-32-32,0 0-16 0,58-20-1120 0,-58 20-240 15,0 0-32-15,59 0-16 0,-59 0-208 0,0 0-32 16,55 22-16-16,-55-22 0 0,0 0-128 0,41 39-16 0,-41-39-16 16,0 0 0-16,32 43-176 0,-32-43 160 0,0 0-160 0,18 40 160 15,-18-40-32-15,1 25 0 0,-4-12 0 0,-2-2 0 16,-4 1 32-16,-2-2 0 0,0 1 0 0,-5 0 0 15,1-1 16-15,-2 0 0 0,-2 0 0 0,1-3 0 16,1 1 80-16,-1-2 32 0,1 0 0 0,0-2 0 16,4-1 0-16,0 0 0 0,2-3 0 0,3 0 0 15,0 0-288-15,3-2 0 0,1 1 0 0,-2-2 0 16,3 1-624-16,0 1-16 0,2 0-16 0,1-2 0 16,0 3-464-16,0-2-96 0,0 2 0 0,0 0-17808 15</inkml:trace>
  <inkml:trace contextRef="#ctx0" brushRef="#br0" timeOffset="89539.54">20560 16589 18431 0,'0'0'1632'0,"0"0"-1312"15,0 0-320-15,0 0 0 0,0 0 3840 0,0 0 704 0,0 0 144 0,0 0 32 16,0 0-2016-16,0 0-400 0,0 0-64 0,0 0-32 16,0 0-1072-16,35 45-224 0,-35-45-32 0,-1 36-16 15,1-36-96-15,-6 45 0 16,2-21-16-16,-3 3 0 0,0-1-128 0,0 3-32 16,-2 0 0-16,1 2 0 0,1 1-224 0,0-3-48 0,0 1-16 0,0-3 0 15,1-2-112-15,-1-2-32 0,3-4 0 0,-1-2 0 16,1 0-160-16,0-2 0 0,1-4 144 0,0-1-144 15,3-10 0-15,0 0 0 0,-3 17 0 0,3-17 0 16,0 0-560-16,0 0-80 0,-1-2 0 0,0-3-16 16,1 0-704-16,-2-3-144 0,2-2-32 0,-1-3-19456 15</inkml:trace>
  <inkml:trace contextRef="#ctx0" brushRef="#br0" timeOffset="89850.62">20566 16588 20271 0,'0'0'896'0,"0"0"192"0,0 0-880 0,0 0-208 0,0 0 0 0,0 0 0 15,0 0 3584-15,0 0 688 16,0 0 128-16,0 0 16 0,63 35-1936 0,-63-35-400 0,0 0-80 0,51 55-16 16,-51-55-928-16,30 41-192 0,-30-41-32 0,25 44-16 15,-25-44-240-15,24 44-32 16,-24-44-16-16,26 39 0 0,-26-39-176 0,21 38-32 15,-21-38-16-15,0 0 0 0,32 50-112 0,-32-50-32 0,0 0 0 0,33 43 0 0,-33-43-160 0,0 0 128 16,39 37-128 0,-39-37 128-16,0 0-128 0,0 0 0 0,43 34 0 0,-43-34 0 0,0 0 0 0,0 0 0 15,0 0 0-15,0 0 0 16,0 0-576-16,0 0-32 0,0 0-16 0,0 0 0 31,0 0-464-31,0 0-112 0,0 0-16 0,0 0-18784 0</inkml:trace>
  <inkml:trace contextRef="#ctx0" brushRef="#br0" timeOffset="90080.54">20536 16948 33167 0,'0'0'1472'0,"0"0"304"0,0 0-1424 0,0 0-352 0,0 0 0 0,0 0 0 15,0 0 1856-15,0 0 320 0,0 0 48 0,0 0 16 16,0 0-1008-16,55 7-192 0,-55-7-32 0,0 0-16 15,0 0-224-15,0 0-64 0,61 11 0 0,-61-11 0 16,0 0-256-16,0 0-48 0,0 0-16 0,56-3 0 16,-56 3-256-16,0 0-128 0,0 0 0 0,0 0 128 0,55-15-256 0,-55 15-64 15,0 0-16-15,0 0 0 16,30-24-848-16,-30 24-160 0,6-17-48 0,-6 17-18880 16</inkml:trace>
  <inkml:trace contextRef="#ctx0" brushRef="#br0" timeOffset="90578.55">20797 16273 22111 0,'0'-5'976'0,"0"2"208"0,2 1-944 0,-1-1-240 0,-1 3 0 0,0 0 0 0,4-7 2176 0,-4 7 384 16,0 0 64-16,23-24 32 0,-23 24-240 0,25-24-48 16,-25 24-16-16,32-21 0 0,-32 21-1328 0,33-20-256 15,-33 20-48-15,0 0-16 0,48-17-224 0,-48 17-48 16,0 0-16-16,0 0 0 0,0 0-160 0,57 10-48 15,-57-10 0-15,0 0 0 0,0 0-208 0,20 46 0 16,-20-46 128-16,-2 37-128 0,-3-16 0 0,-2 2 0 16,-2-1 0-16,1-2 0 15,-1 1 0-15,-1-1 0 0,0 0 0 0,1-3 0 0,1-2 0 0,0-2 0 16,2 0 0-16,1-3 0 0,0 1 0 0,3-2 0 16,0-2 0-16,2-2 0 0,0 1 272 0,0-6-32 15,0 0-16-15,0 0 0 0,0 0 64 0,0 0 16 0,0 0 0 0,55 14 0 16,-55-14 64-16,0 0 16 15,0 0 0-15,67-7 0 0,-67 7 48 0,0 0 16 0,69-10 0 0,-69 10 0 16,48-10-64-16,-48 10 0 0,0 0 0 0,48-18 0 16,-48 18-128-16,0 0-48 0,0 0 0 0,42-19 0 15,-42 19-208-15,0 0 0 0,0 0 0 0,46-19 0 32,-46 19-784-32,0 0-160 0,1-9-16 0,-5 8-21216 0</inkml:trace>
  <inkml:trace contextRef="#ctx0" brushRef="#br0" timeOffset="105483.65">23204 16633 911 0,'2'-3'0'0,"-2"2"0"0,0-1 0 0,0 1 0 0,0 1 896 0,0 0 112 0,1-2 16 0,-1 2 0 0,-1-1-64 0,-1-1 0 0,1 1 0 0,1 0 0 0,0-1 688 0,1 1 128 15,1-2 16-15,2 2 16 0,0-2 176 0,2 0 16 16,1 0 16-16,0 0 0 0,3 2 272 0,-1-1 48 16,-1 2 16-16,0-1 0 0,0 2-560 0,-8-1-96 0,0 0-32 0,0 0 0 31,0 0-560-31,0 0-112 0,0 0-32 0,59 46 0 0,-59-46-448 0,0 0-112 0,0 0-16 0,42 53 0 16,-42-53-144-16,0 0-48 0,50 58 0 0,-50-58 0 15,0 0-32-15,59 61-16 0,-59-61 0 0,0 0 0 16,61 58 16-16,-61-58 0 0,0 0 0 0,55 51 0 15,-55-51 32-15,0 0 16 0,45 48 0 0,-45-48 0 32,0 0-16-32,0 0-16 0,40 54 0 0,-40-54 0 15,0 0 16-15,0 0 0 0,0 0 0 0,34 49 0 0,-30-42-192 16,1-3 192-16,-2 2-192 0,1-3 192 0,1 0-192 0,-2-3 0 0,1 1 0 0,-1-2 0 16,-1-1-160-16,0-1-112 15,1-1-32-15,-3 0 0 16,1-2-480-16,-2-1-112 0</inkml:trace>
  <inkml:trace contextRef="#ctx0" brushRef="#br0" timeOffset="105848.64">23471 16412 911 0,'-5'-2'0'0,"3"-1"0"0,1 1 0 0,0 1 0 16,1 2 2368-16,0-1 384 0,0 0 64 0,1 0 32 16,0 2-432-16,1-1-96 0,-1 2-16 0,1 1 0 15,0 3 768-15,0 2 128 0,-1 1 48 0,1 1 0 16,-2 2-1296-16,0 1-256 0,-3 1-48 0,0 2-16 16,0 0-544-16,-2 0-96 0,-2 3-32 0,-1-2 0 15,1 4-400-15,-1-3-96 0,-1 1-16 0,0 0 0 0,-1 2-48 0,-3 1-16 16,2 0 0-16,-2-1 0 0,0 4-48 0,1-2-16 15,-1-3 0-15,1-1 0 0,4-2-64 0,-2-1 0 16,2 1-16-16,-2-1 0 0,1-1-48 0,2-2-16 16,0-1 0-16,2-2 0 0,-4 0-48 0,3-2 0 15,2-1 0-15,-2-1 0 0,2-1-128 0,1 0 0 16,1-1 0-16,-1 0 128 0,1-1-320 0,1-3-64 16,1 1 0-16,-1-2-16 15,2 0-768-15,0-2-160 0</inkml:trace>
  <inkml:trace contextRef="#ctx0" brushRef="#br0" timeOffset="107187.17">23854 16816 3679 0,'0'-2'320'0,"0"0"-320"0,0 1 0 0,0-1 0 0,0 1 3040 0,2 1 544 0,-1-1 96 0,1-2 32 0,0 0-912 0,3-3-176 16,0 2-48-16,2-2 0 0,0 1-400 0,0-1-96 16,2 2-16-16,-2 0 0 0,1 1-848 0,0 0-192 15,1 2-16-15,0-1-16 0,-9 2-480 0,0 0-80 16,0 0-32-16,0 0 0 0,0 0-144 15,62 14-48-15,-62-14 0 0,0 0 0 16,0 0-208-16,0 0 176 0,0 0-176 0,48 51 160 16,-48-51-160-16,0 0 0 0,0 0 0 0,7 42 0 15,-8-32 0-15,-2 2 0 0,0-2 0 0,-3-2 0 0,1 1 0 0,-2-2-176 16,0 0 176-16,-2-2-128 0,2 1 128 0,0-2 0 16,-1 0 0-16,0-1 0 0,1-1 0 15,2-1 176-15,-1-1-48 0,0 0 0 0,4-1 0 0,0 1-128 16,2-2 192-16,0 2-64 0,3-1-128 0,0-1 0 0,3 1 0 0,-1 0 128 15,4-1-128-15,-1 2 0 0,-8 0-192 0,0 0 192 16,0 0-208-16,0 0 80 0,59 10 128 16,-59-10-208-16,0 0 16 0,0 0 16 0,0 0 0 0,64 37 0 0,-64-37 48 0,0 0 0 15,0 0 0-15,0 0 0 0,30 46 128 0,-32-36 0 16,1-1-144-16,-5-1 144 16,1 1 0-16,-4-2 240 0,-1 0-48 15,0 0 0-15,-1-1 208 0,-3-1 48 0,0 2 0 0,-3-1 0 16,1 0-48-16,-1-2 0 0,2 0 0 0,-2-1 0 0,0 0 48 0,1 0 0 15,2-2 0-15,2-1 0 16,-1 0-64-16,2-3 0 16,1 2 0-16,1-2 0 0,3 0-256 0,1-1-128 0,1 0 128 0,1 1-128 15,1-1-144-15,2-1-112 0,2 2-32 0,1-1-12992 16,1 0-2592-16</inkml:trace>
  <inkml:trace contextRef="#ctx0" brushRef="#br0" timeOffset="107488.41">24585 16736 30399 0,'0'-2'1344'0,"1"1"288"0,0 1-1312 0,1 0-320 0,-1-1 0 0,2 1 0 0,0 0 1216 0,1 0 160 0,-4 0 32 0,0 0 16 0,0 0 64 0,0 0 16 0,60-3 0 0,-60 3 0 16,0 0-960-16,0 0-192 0,52 0-32 0,-52 0-16 16,0 0-304-16,0 0 128 0,0 0-128 0,55 4 0 15,-55-4 0-15,0 0-176 0,0 0 0 0,0 0-12224 16,0 0-2448-16</inkml:trace>
  <inkml:trace contextRef="#ctx0" brushRef="#br0" timeOffset="107681.91">24539 16963 31327 0,'0'0'1392'0,"0"0"272"0,0 0-1328 0,0 0-336 16,0 0 0-16,0 0 0 0,0 0 1680 0,53-5 272 15,-53 5 48-15,39-12 16 0,-39 12-624 0,50-17-128 16,-50 17-32-16,43-15 0 16,-43 15-720-16,33-10-160 0,-33 10-32 0,0 0 0 0,0 0-560 0,0 0-112 15,44-3-32-15,-41 6-18864 0</inkml:trace>
  <inkml:trace contextRef="#ctx0" brushRef="#br0" timeOffset="109075.64">25869 16439 17503 0,'-2'-4'1552'0,"2"1"-1232"0,2 0-320 0,-1 2 0 0,-1 0 2352 0,0-4 400 0,0-3 96 0,0-2 16 16,-3-3 240-16,-2 0 48 16,-2 1 16-16,-3 2 0 0,-2 1-1824 0,-3 5-384 15,-3 3-64-15,-2 2 0 0,-1 3-592 0,-3 3-112 0,0 5-32 0,-3 0 0 16,-2 7-160-16,1-1 128 16,0 5-128-16,4 1 128 0,3 1-128 0,1 1 160 0,6 1-160 0,1-1 160 0,5 3-160 0,2-1 0 15,5 0 144-15,1 0-144 0,1 1 0 0,-1-29 0 16,11 55 0-16,-11-55 0 0,21 52 0 0,-21-52 0 15,0 0 0-15,44 64 0 0,-44-64 0 16,0 0 0 0,45 46 0-16,-45-46 0 0,0 0 0 0,0 0 0 0,60 31 0 0,-60-31 128 15,0 0-128-15,0 0 0 0,58 16 0 0,-58-16 0 16,0 0-320-16,0 0-96 0,53-9-16 0,-43 4-18576 0</inkml:trace>
  <inkml:trace contextRef="#ctx0" brushRef="#br0" timeOffset="109353.71">25650 16726 23951 0,'7'-8'1056'0,"-4"3"224"0,1 0-1024 0,2 0-256 0,-2 4 0 0,0-2 0 16,2 0 1408-16,5-1 240 0,-11 4 32 0,40-17 16 15,-40 17 464-15,55-14 80 0,-55 14 32 0,53-6 0 16,-53 6-1088-16,0 0-224 0,65 16-32 0,-65-16-16 0,0 0-496 0,0 0-96 15,58 55-32-15,-58-55 0 0,0 0-80 0,23 58-16 16,-23-58 0-16,7 42 0 0,-7-42-64 0,3 40-128 16,-3-19 176-16,-2-3-176 0,1 1 144 0,1-2-144 15,-2-2 0-15,1-2 144 0,0 0-144 0,-1-2 128 16,1-2-128-16,1-1 128 0,0 0-128 0,0-2 0 16,-3 0 0-16,3-3 128 0,0-1-128 0,0 1-192 15,0-1 32-15,0-2 16 16,0-2-784-16,1-1-160 0</inkml:trace>
  <inkml:trace contextRef="#ctx0" brushRef="#br0" timeOffset="109609.93">26196 16517 22111 0,'2'-3'1968'0,"-2"0"-1584"0,0 2-384 0,0 1 0 16,0 0 2816-16,0 0 496 0,0-2 80 0,1 2 32 15,1 2-1312-15,-2 2-256 0,0 5-48 0,1 5-16 0,-1 1-1056 0,2 5-224 16,-1 3-32-16,-1 1-16 0,1 2-176 16,-1 1-32-16,0 2-16 0,0-1 0 0,0 2-96 0,2-2-16 15,-2 0 0-15,1-1 0 0,1-5-128 0,-2-22 0 16,5 37 0-16,-3-21 0 0,-2-16 0 0,0 0 0 16,0 0 0-16,0 0-176 15,0 0-336-15,8 41-64 0,-8-40 0 0,0-1-12016 16,0-3-2384-16</inkml:trace>
  <inkml:trace contextRef="#ctx0" brushRef="#br0" timeOffset="109924.47">26134 16506 20271 0,'5'-20'896'0,"-1"9"192"0,1-4-880 0,1 4-208 0,-2 4 0 0,2 1 0 15,0 1 1392-15,4-7 224 0,9-5 48 0,8-7 16 16,7 0 112-16,3 3 32 0,1 4 0 0,-1 5 0 15,-37 12-352-15,67-9-64 0,-67 9 0 0,60 11-16 16,-60-11-496-16,0 0-112 0,65 40-16 0,-65-40 0 0,0 0-384 0,36 55-96 31,-36-55-16-31,0 0 0 0,16 58-128 0,-15-40-16 0,-2-1-128 0,-2 0 192 0,-2-3-32 0,-4 1-16 16,-1-1 0-16,-1-2 0 16,-3 1 32-16,-2-3 0 0,-1 0 0 0,-1 0 0 0,1-2 16 0,-1-1 0 15,1-1 0-15,0-2 0 16,-2 0 0-16,4-1 0 0,-2 0 0 0,4-3 0 15,3 0-192-15,-1 0 0 0,2-1 144 0,0-2-144 0,1 1 0 0,1 0-256 16,2-3 32-16,2 3 16 16,0-1-400-16,2 1-80 0,1-1-16 0,0 1-18144 15</inkml:trace>
  <inkml:trace contextRef="#ctx0" brushRef="#br0" timeOffset="110158.17">26784 16523 19343 0,'2'1'1728'0,"-1"2"-1392"0,0 0-336 0,-1-2 0 0,0 2 1776 0,0 1 272 31,0 5 64-31,-1 5 16 0,-3 6 16 0,-2 5 0 16,-2 3 0-16,-4 2 0 0,1 1-400 0,-3 3-80 15,0 0 0-15,0 1-16 0,-2 0-1088 0,2 1-224 16,0-4-32-16,1-2-16 0,2-3-288 0,-1-5 0 15,0-3 0-15,5-5 0 0,4-3 0 0,0-2 0 16,-3-2 0-16,4-5 0 0,4 0 0 0,1-4-224 16,-1 1 32-16,0-5-12048 15,3-1-2416-15</inkml:trace>
  <inkml:trace contextRef="#ctx0" brushRef="#br0" timeOffset="110447.33">26733 16576 33167 0,'0'3'1472'0,"0"0"304"0,2 0-1424 0,-1 0-352 0,2-2 0 0,-2 2 0 0,2 0 944 0,-3-3 112 16,0 0 32-16,0 0 0 16,41 48 192-16,-41-48 32 0,0 0 16 0,48 51 0 0,-48-51-544 0,0 0-96 15,54 55-32-15,-54-55 0 0,0 0-192 0,52 52-32 16,-52-52-16-16,0 0 0 0,48 49-160 0,-48-49-48 15,0 0 0-15,40 46 0 0,-40-46-208 0,0 0 0 16,0 0 128-16,42 48-128 0,-42-48 0 0,0 0 0 16,0 0 0-16,0 0 0 0,0 0 0 0,0 0 0 15,0 0 0-15,0 0-160 16,0 0-352-16,0 0-80 0,0 0-16 0,0 0 0 16,0 0-784-16,0 0-144 0</inkml:trace>
  <inkml:trace contextRef="#ctx0" brushRef="#br0" timeOffset="110633.82">26670 16822 30399 0,'1'-3'1344'0,"-1"2"288"0,2-2-1312 0,-1 2-320 0,0-1 0 0,2 1 0 0,-1-1 1664 0,2 0 272 16,3-3 48-16,3 0 16 0,1 0-576 0,2 0-112 15,-13 5-32-15,0 0 0 0,41-12-768 0,-37 12-176 16,-1-1-16-16,1 0-16 15,0 1-304-15,1-2 0 0,0 2 0 0,-5 0-12880 16,0 0-2480-16</inkml:trace>
  <inkml:trace contextRef="#ctx0" brushRef="#br0" timeOffset="111313.99">27068 16116 23951 0,'-1'0'2128'0,"-1"-2"-1696"16,2 1-432-16,2 1 0 0,-1-2 1984 0,0 1 304 15,2 0 64-15,2-4 16 0,0 0-240 0,2-1-32 0,2 0-16 0,1 1 0 16,1 1-1136-16,-1 1-240 15,-2 0-32-15,2 1-16 0,-10 2-368 0,0 0-80 0,0 0-16 0,47 0 0 16,-47 0-192-16,0 0 0 0,0 0 128 0,0 0-128 16,0 0 0-16,0 0 0 0,61 39 0 0,-61-39 0 15,0 0-176-15,0 0 32 0,0 0 0 0,5 42 0 16,-5-35 144-16,-1-3 0 0,-1 2-144 0,0 0 144 16,0-1 0-16,-1 0 0 0,0-3 0 0,1 3 0 15,0-3 0-15,1 1 0 0,1 0 0 0,-2 0 0 16,2 0 0-16,0 0 0 0,0-1 0 0,2 1 0 15,-1 1 0-15,1-1 0 0,0 1 0 0,3 1 0 0,-2 0 0 16,1 0 0-16,1 0 0 0,0 2 0 0,-1 0 0 16,0 0 0-16,0 1 0 0,1-1 0 0,-3 0 0 0,1 0 0 15,0 0 0-15,-2-2 0 0,-1 2 192 16,2-2-32-16,-1 0-16 0,-1 0 0 0,0-1 64 0,-1 0 16 16,-2 0 0-16,-1 1 0 0,-2-1-32 0,1-1 0 15,-1 1 0-15,0 0 0 0,-1 2 16 0,-1-2 0 16,-2 2 0-16,0-2 0 0,0 0-48 0,-3 0-16 15,2 1 0-15,0-3 0 0,1 0 0 0,0-1 0 0,0-1 0 16,2-1 0-16,-1-2-144 0,1 0 0 0,1 0 144 16,-1-1-144-16,3 0-256 0,-1 0-112 0,2-2-16 0,1 0-13152 15,0 1-2624-15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9T16:56:58.16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19T16:57:07.074"/>
    </inkml:context>
  </inkml:definitions>
  <inkml:trace contextRef="#ctx0" brushRef="#br0">4397 11348 11967 0,'1'0'1072'0,"0"0"-864"0,-1 0-208 0,0 0 0 0,0 0 2192 0,0 1 400 0,2 0 80 0,-1 2 16 15,1 2 176-15,-1 0 32 0,0 1 16 0,1 1 0 16,1 1-1216-16,-2 1-240 0,1-1-48 0,-1-1-16 0,2 0-512 0,0-1-112 15,1 1 0-15,0-4-16 0,-4-3-272 0,0 0-48 16,0 0-16-16,0 0 0 0,0 0-48 0,54-18-16 16,-43 6 0-16,0 0 0 0,1-2 192 0,0-5 32 0,2-2 16 0,2-3 0 15,1 0-16-15,-1-3 0 0,0 0 0 0,1-1 0 16,0 0-64-16,0-1 0 16,-1 0-16-16,-1 1 0 0,1-1-64 0,-3 2-16 15,-1 2 0-15,-2 1 0 0,3 1-144 0,-3 4-16 0,1 0-16 16,-2 2 0-16,1 3-240 0,-3 0 0 0,0 3 128 0,-2 2-128 15,1 2 0-15,-2 2-288 0,-1 0 64 0,1 4 16 16,-1-1-720-16,0 2-144 0,0 2-16 0,-2-1-16 31,2 4-464-31,-2 0-96 0</inkml:trace>
  <inkml:trace contextRef="#ctx0" brushRef="#br0" timeOffset="583.22">5732 11283 14735 0,'1'0'1312'0,"-1"0"-1056"0,0 1-256 0,-1 1 0 0,1-1 2048 0,-2 2 336 0,1 1 80 0,-2 3 16 0,-1 6 464 0,-2 1 112 16,0 1 16-16,1 2 0 0,-1 0-1264 0,-1 2-240 0,3-1-48 0,-2-1-16 16,2-1-832-16,2-2-160 0,1-3-48 15,0-3 0-15,2 0-144 0,0-3-16 0,2 2-16 0,1-4 0 16,-1-3 96-16,3-1 0 0,-2-1 16 0,3-1 0 15,2-2 64-15,1-2 16 0,1-3 0 0,2-1 0 16,1-4-16-16,-2 0 0 0,3-2 0 0,-3 0 0 16,0 1-16-16,2-1 0 0,-2 0 0 0,0-1 0 15,0 1-96-15,0-1-32 0,-1 1 0 0,0 1 0 16,1 2-128-16,-1-3-16 0,2 0-16 0,1-1 0 16,0 1-160-16,2-1 0 0,-2 1 0 0,-2 0 0 0,0 3 0 15,-2 1 0-15,-1 2-160 0,0-1 160 16,-1 2-848-16,-1 2-80 0,-1 2-16 0,1 1 0 15,0 0-544-15,-1 3-112 0</inkml:trace>
  <inkml:trace contextRef="#ctx0" brushRef="#br0" timeOffset="1302.41">7535 11249 8287 0,'-1'1'736'0,"2"1"-592"0,1-1-144 0,-2-1 0 0,0 0 832 0,0 1 128 0,1 2 16 0,1 0 16 15,1 3 1824-15,-1-1 384 0,1 2 64 0,0 1 0 0,-2 0-608 16,1 0-128-16,-1 2-32 0,-1 2 0 16,-1-2-976-16,1 1-208 15,-2 0-32-15,1 0-16 0,2 1-496 0,-2-1-112 0,1-1-16 0,0 0 0 16,1-3-320-16,1 1-80 0,-1-2-16 0,2 0 0 0,0-2-80 0,1-3-16 16,0 1 0-16,2-2 0 15,1-2 64-15,0-1 0 0,3-2 0 0,0-4 0 0,3-1 32 0,2-4 16 16,2-1 0-16,1-4 0 0,4 0 160 0,-1-3 48 15,1-2 0-15,2-2 0 0,3-5 64 0,0-3 0 0,3 0 16 16,-3 0 0-16,-2 1-48 0,-4 2-16 16,-1 4 0-16,-2 1 0 0,-1 2-96 0,-1 1-32 15,-3 2 0-15,-2 2 0 16,-1 2-128-16,-5 3-16 0,3 2-16 0,-6 2 0 0,1 1-176 16,-1 4-176-16,-2 0 48 0,-2 4 0 15,1-1-704-15,-1 4-144 0,-2-1-32 0,0 4-19728 16</inkml:trace>
  <inkml:trace contextRef="#ctx1" brushRef="#br0">8342 18554 0,'0'0'0,"0"0"0,0 0 0,0 0 31,0 0-31</inkml:trace>
  <inkml:trace contextRef="#ctx0" brushRef="#br0" timeOffset="9315.87">4426 13095 6447 0,'0'-3'576'0,"0"1"-576"0,2 0 0 0,-2 2 0 0,0 0 688 0,0 0 16 0,1-1 16 0,0-2 0 0,1 0 768 0,-2 2 160 15,1 2 16-15,-1 2 16 0,0 0 112 0,0 4 0 16,0 0 16-16,-1 1 0 0,1 1-208 0,-2-1-32 15,2 1-16-15,-1-2 0 0,1 0 128 0,0-1 32 16,1-4 0-16,1 1 0 0,1 0-272 0,0-3-48 0,1 0-16 16,1-3 0-16,1 2-480 0,1-3-80 0,-1-2-32 0,1 0 0 15,1 1-384-15,2-2-80 0,0-2 0 0,0-1-16 16,1-1-112-16,1-2-32 0,-1-1 0 0,0-1 0 16,2-2-32-16,1-2-128 0,3-3 192 0,-1-1-64 15,-4 6-128-15,1 0 128 0,0 0-128 0,-2 2 128 16,2 0-128-16,-3 4-192 0,-1 1 32 0,0 3-12624 15,-2 2-2512-15</inkml:trace>
  <inkml:trace contextRef="#ctx0" brushRef="#br0" timeOffset="9822.59">5561 13033 19343 0,'0'1'1728'0,"0"-1"-1392"0,0 0-336 0,0 0 0 0,-2 2 1472 0,2-1 240 0,-1 2 32 0,-1 0 16 0,1 1 128 0,0 2 32 15,-1 0 0-15,1-2 0 0,2-1-496 0,-1-1-80 16,3 1-32-16,0-3 0 0,0 0-352 0,2-1-80 16,2-3-16-16,2-3 0 0,1-3-288 0,1-2-48 15,3-2-16-15,0-1 0 0,2-1-80 0,1-4-32 16,4 1 0-16,-1-4 0 0,1 2-144 0,0 0-16 16,0 1-16-16,-2 1 0 0,-2 4-224 0,-2 1 0 0,-2 4 0 15,0 1 0 1,-4 5-480-16,0 1-192 0</inkml:trace>
  <inkml:trace contextRef="#ctx0" brushRef="#br0" timeOffset="10457.36">7674 13039 8287 0,'-7'5'736'0,"3"-2"-592"0,-1 1-144 0,1-1 0 0,3 0 1152 0,-2-1 192 0,0 2 32 0,-3 1 16 0,-1 5 1008 0,-4 3 208 15,1 1 32-15,0-1 16 0,3-3-128 0,2-3-32 0,2-2 0 0,3-3 0 16,1-2-592-16,3-4-128 0,3-3-32 0,5-5 0 16,0 0-608-16,4-5-128 15,2-2-32-15,1-2 0 0,2-2-304 0,0-2-64 0,2 0-16 0,1-4 0 16,-2-2-112-16,4-3-32 0,3-2 0 0,0 0 0 16,-4 4-192-16,-4 4-32 0,-2 4-16 0,-4 4 0 15,-4 4-208-15,-1 5 0 0,-4 1 0 0,-2 4 0 16,-2 4-464-16,-2 2-144 15,-2 4-32-15,2 1-19216 0</inkml:trace>
  <inkml:trace contextRef="#ctx0" brushRef="#br0" timeOffset="10996.74">9530 12940 11055 0,'-1'4'976'0,"-1"-1"-784"0,1 0-192 0,-2 0 0 0,2-1 1088 0,-4 3 192 16,0 5 16-16,-4 2 16 0,-1 7 800 0,1-2 144 0,1-2 48 0,4-4 0 0,3-4-272 0,4-2-48 0,2-7-16 0,5-5 0 16,1-3 336-16,5-4 80 0,2-4 16 0,4-5 0 15,2-1-1120-15,2-8-240 0,7-6-32 0,-1-3-16 16,2 0-320-16,-1-2-64 0,1 1-16 15,-3 4 0-15,-3 2-272 0,-4 7-48 0,-3 0-16 0,-2 5 0 16,-4 3-256-16,-4 3 0 0,1 4 0 0,-2 2 0 31,-3 5-704-31,0 5-128 0</inkml:trace>
  <inkml:trace contextRef="#ctx0" brushRef="#br0" timeOffset="11681.46">4244 14581 17503 0,'-3'0'1552'0,"2"-1"-1232"0,-1 1-320 0,2-1 0 0,0 1 1888 0,-1 0 320 0,-3 0 64 0,-1 0 16 0,-2 1 480 0,-2 0 112 0,0 2 0 0,-1 2 16 16,2 0-1312-16,-1 2-272 0,1 0-48 0,-1 0-16 16,2 2-752-16,2-2-160 0,-1 1-16 0,2 1-16 15,-1-1-128-15,4-2-32 0,0 0 0 0,3-2 0 16,0-1-144-16,1 0 160 0,1-2-160 0,2-1 160 15,2-1-16-15,2-4 0 0,1 1 0 0,2-4 0 16,1-1 112-16,0-1 0 0,2-1 16 0,1-5 0 16,4-2 80-16,0-3 16 0,0 1 0 0,-1-1 0 15,0 0-80-15,-2 1-16 0,3-1 0 0,-1-1 0 0,-2 4-96 0,-1 0-32 16,0 1 0-16,-4 3 0 0,0 1-144 16,-5 3 0-16,1 3 0 0,-2 3 0 15,-2 0-576-15,0 2-160 0,-2 4-32 0,-1 0-19296 0</inkml:trace>
  <inkml:trace contextRef="#ctx0" brushRef="#br0" timeOffset="12162.6">5534 14772 11055 0,'-2'3'976'0,"2"-2"-784"0,0 1-192 0,0-2 0 0,0 1 1520 0,0 1 256 0,0 0 48 0,2 3 16 0,1 0 720 0,2 4 160 16,1-2 32-16,2-1 0 0,1-4-448 0,2-2-64 0,0-1-32 0,4-5 0 15,-1-2-480-15,0-3-112 16,1-4-16-16,1 0 0 16,-1-2-768-16,1-1-144 0,0-1-48 0,-1-1 0 0,1 2-176 0,-1-2-32 15,2-1-16-15,-1 1 0 0,-2 3-256 16,-4 5-160-16,-2 2 192 0,-1 3-192 16,0 1-256-16,-3 3-144 0,2 5-48 0,-2 0-19296 15</inkml:trace>
  <inkml:trace contextRef="#ctx0" brushRef="#br0" timeOffset="12653.13">7641 14655 10127 0,'3'1'896'0,"-1"1"-704"0,-4 1-192 0,1-2 0 0,-2 2 1504 0,-1 2 272 0,-2 4 48 0,-4 5 16 0,-1 4 1072 0,-3 4 224 0,2-1 32 0,1-3 16 15,3-2-384-15,2-4-80 0,5-2-16 0,1-4 0 16,1-3-1232-16,3-3-240 0,2-2-48 0,1-5-16 15,1-3-304-15,4-2-64 16,-1-4-16-16,3-4 0 0,2-4-64 0,1 0-16 0,-2 3 0 0,2-3 0 16,2-1-352-16,3-5-80 0,1-1-16 0,-1 3 0 15,-2 2-256-15,-1 5 0 0,-5 6 0 0,-2 2-144 16,1 4-768 0,-4 5-160-16,-2 6-16 0,-3 2-19248 0</inkml:trace>
  <inkml:trace contextRef="#ctx1" brushRef="#br0" timeOffset="6665.65">13566 18649 0,'0'0'0,"0"0"0,0 0 15,0 0 1,0 0-16,0 0 16,0 0-16</inkml:trace>
  <inkml:trace contextRef="#ctx0" brushRef="#br0" timeOffset="18640.71">9875 14204 3679 0,'0'0'320'0,"0"0"-320"0,-2 0 0 0,4 2 0 0,-4-2 768 16,1 1 96-16,0 0 16 0,-2 4 0 0,-1-1 784 0,-1 2 144 0,1-1 48 0,-2 1 0 15,4 0 288-15,-3 1 64 0,2-2 16 0,2 2 0 16,0 0 160-16,2-2 48 0,-1 0 0 0,0 0 0 16,0 0-640-16,1 1-112 0,2 1-16 0,-1 0-16 15,1 1-816-15,-2 0-144 0,2 0-48 0,0 2 0 16,-2 0-304-16,-1-10-64 0,0 0-16 0,0 0 0 15,0 0-96-15,10 53-32 0,-9-41 0 0,1-2 0 16,1 0-128-16,-2-1 0 0,2 1 144 0,-2-1-144 16,2-1 0-16,1-1 144 0,1 0-144 0,-1 0 0 0,0-2 144 0,0-1-144 15,0-1 0-15,1 0 144 0,0-2-16 0,1 0 0 16,0-1 0-16,-2 0 0 0,0 0 32 0,2-1 0 16,-2 0 0-16,2-2 0 0,-2 0-32 0,0 0 0 15,0-1 0-15,1-2 0 0,0 1 64 0,2-2 0 16,-1-1 0-16,1 0 0 0,2-1-16 15,-1 0 0-15,0 0 0 0,2 1 0 0,0-1-32 0,0 1 0 16,1-2 0-16,2 1 0 0,1 1-144 16,0 1 0-16,1 0 144 0,-1 2-144 0,0 1 0 15,-14 4 0-15,0 0 0 0,0 0 128 0,51 0-128 0,-51 0 0 0,0 0 0 0,0 0 0 16,0 0 0-16,56 24 0 0,-56-24 0 0,0 0 0 16,0 0 0-16,0 0 0 0,0 0 0 0,55 44 0 15,-55-44 0-15,0 0-128 16,0 0 128-16,0 0 0 0,0 0 0 0,0 0 0 0,41 54 0 0,-38-49-128 15,1 2 128-15,1-1 0 16,-3 0 0-16,1-2-128 0,0 0 128 0,-2-1 0 16,1-2 0-16,-1 1 0 0,2-1 0 0,-2-1 0 15,1-1 0-15,-1-1 0 0,2 1 0 0,0-2 0 0,1 0 0 0,-1-1 0 16,1 0 0-16,-1 0 176 16,1-2-176-16,2 0 192 0,1-1-64 0,0 0 0 0,-1 0 0 0,2-1 0 15,2 1 0-15,0-3 0 16,-2 1 0-16,2 1 0 0,2 1-128 0,-1-2 160 0,2 1-160 15,-1 1 160-15,1 0-160 0,0 2 0 0,0 1 0 0,1 0 128 16,-14 4-128-16,0 0 0 0,45-3 0 0,-45 3 0 16,0 0 0-16,0 0 0 0,69 7 0 0,-69-7 0 0,0 0 0 15,64 10 0-15,-64-10 0 0,0 0 0 0,65 6 0 0,-65-6 0 16,0 0 0-16,60 3 0 0,-60-3 0 0,0 0 0 0,57-3 0 16,-57 3 0-16,0 0 0 0,48-9 0 0,-33 5 0 15,-2-2 128-15,0 1 128 0,-2-2 0 16,-1 0 16-16,-1-2 0 15,-1 2 16-15,-1 0 0 0,-1 0 0 0,-2 0 0 16,-1 0-160-16,-2 1-128 0,1-1 192 0,-2 0-192 0,-2 0 0 0,-1 1 0 16,-1 2 0-16,-2 0 0 15,1 1-704-15,-4 3-160 0</inkml:trace>
  <inkml:trace contextRef="#ctx0" brushRef="#br0" timeOffset="54324.34">5996 15149 16575 0,'0'-2'1472'0,"0"0"-1168"0,0 1-304 0,0-1 0 0,0 2 1664 0,0-1 256 16,0-1 64-16,-2 0 16 0,2-3 672 0,0 1 128 0,0 1 16 0,0 3 16 15,2 0-1232-15,-2 3-256 0,3 4-64 0,-2 3 0 16,2 3-592-16,0 1-128 0,1 4-32 0,-1 2 0 16,1 4-224-16,0 3-48 0,0 4-16 0,1 3 0 15,-3 0-240-15,1 0 144 0,-1-2-144 0,-1 1 128 16,-1-2-128-16,0-3 0 0,0 0 0 0,-3-1 0 0,2-1 0 15,-2-2 0-15,2-2 0 0,-1-2 0 0,2-2 0 16,-1-1 0-16,-1-3 0 0,2-1 0 16,0-4 0-16,0-2 0 0,0-2 0 0,0-2 0 15,2-1 144-15,-1-4-144 0,1 1 160 0,-2-2-160 0,2 0 320 0,0-2-16 16,-1-3-16-16,2 0 0 0,0 1 32 0,-2 0 0 16,4 0 0-16,-3 0 0 0,1-2-64 0,1-1-16 15,1-1 0-15,-1 1 0 16,0-1-80-16,2 1-16 0,-1 0 0 0,1 3 0 0,1 0-144 0,0 0 0 0,-7 7 144 15,0 0-144-15,0 0 0 0,0 0 0 0,0 0 0 0,51-17 128 16,-51 17-128-16,0 0 0 16,0 0 0-16,0 0 0 0,71 17 0 0,-71-17 0 0,0 0 0 0,0 0 0 15,76 32 0-15,-76-32 0 16,0 0 0-16,0 0 0 0,76 34 0 0,-76-34-160 0,0 0 160 0,0 0 0 16,0 0-160-16,62 23 160 15,-62-23-128-15,0 0 128 0,0 0 0 0,0 0 0 16,0 0 0-16,0 0 0 0,53-11 0 0,-46 6 0 0,0 1 0 15,0-2 0-15,-7 6 0 0,0 0 0 16,0 0 0-16,35-22 128 0,-26 15 736 0,-2 0 160 16,0 0 16-16,0 0 16 15,-1 0-1632-15,-1-2-320 0,1-1-64 0,-2 0 0 0,-1 0 960 0,0-1 128 0,0-2 64 0,-2-1 16 0,-1 0 192 16,-1-1 48-16,-1-1 0 0,-2 0 0 16,0-2 80-16,-2 0 32 0,-4-1 0 0,2 0 0 15,-2-1 16-15,-2-1 0 0,1 1 0 0,-2-3 0 16,1-2-80-16,-1 1-16 0,0 1 0 0,2-1 0 15,0 2-128-15,1 0-32 0,0 3 0 0,0 2 0 0,2 1-64 0,-2 2-32 16,0 1 0-16,0 2 0 0,-3 1-32 0,0 0 0 0,-2 3 0 0,-1 1 0 31,-2 2-64-31,-3 3 0 0,-2 1-128 0,-4 1 192 16,1 3-192-16,0 1 128 0,1 2-128 0,-4 0 0 16,-2 4 0-16,0 0-192 0,4 2 16 0,3 0 0 15,5-2-720-15,3 0-128 0,5-1-48 0,4 2 0 16,3-1-768-16,4 0-144 0,2 1-48 0,-2-12-19344 15</inkml:trace>
  <inkml:trace contextRef="#ctx0" brushRef="#br0" timeOffset="55474.33">7869 15001 6447 0,'1'-4'576'0,"4"1"-576"0,0 2 0 0,-2-1 0 0,-3 2 1776 0,0 0 240 0,1 2 48 0,4-1 16 0,0 3 736 0,-5-4 128 0,0 0 48 0,0 0 0 0,16 47-144 0,-16-26-32 16,-3 4 0-16,-1 2 0 0,-2 4-1264 0,-1 2-256 15,1 1-48-15,1 0-16 16,1 0-672-16,-1 1-144 0,4-1-32 0,-2-3 0 0,3-1-384 0,-1-5 128 0,1-2-128 0,-2-4 0 16,2-2 0-16,-1-1 0 0,-1 2 0 0,1-1 0 15,0-1 0-15,-1-1 0 0,1-1 0 0,-1-1 128 16,1 0 0-16,2-2-128 0,-2-1 192 0,1-1-64 15,0-2-128-15,1-2 192 0,2 1-192 0,0-3 192 16,-3-3-16-16,0 0 0 0,0 0 0 16,0 0 0-16,0 0-16 0,0 0 0 15,55 0 0-15,-55 0 0 0,0 0-32 0,0 0 0 0,44-13 0 0,-44 13 0 16,0 0-128-16,48-13 160 0,-48 13-160 0,0 0 160 0,65-15-160 0,-65 15 0 16,0 0 0-16,58-14 0 15,-58 14 0-15,0 0 0 0,63-15 0 0,-63 15 0 0,0 0 0 0,71-14 0 16,-71 14 0-16,0 0 0 0,65-5 0 0,-65 5 0 15,0 0 0-15,0 0 0 0,73 4 0 0,-73-4 0 32,0 0 0-32,0 0 0 0,0 0 0 0,71 11 0 0,-71-11 0 0,0 0 0 0,0 0 0 0,0 0 0 15,0 0 0-15,54-10 0 0,-47 6 0 16,-2-2 0-16,0-1 0 0,-1 0 128 16,0 0 128-16,0-3 0 0,1 2 16 0,-1-3 0 0,-1-1 80 0,1 0 16 0,-1-3 0 31,0 1 0-31,-2 0 144 0,0 0 16 0,-1-1 16 0,-1-2 0 15,0 0 96-15,-4 0 32 0,3-3 0 0,-4-1 0 16,0 1 96-16,-1-3 32 0,-1-1 0 0,-1 0 0 16,2 3-176-16,0-6-48 0,-3-1 0 0,2-3 0 15,-2 3-240-15,1-1-48 0,-1 4-16 0,1 2 0 16,0 6-96-16,-2 2-32 0,-3-1 0 0,-2 4 0 16,-4 0-144-16,-1 1 160 0,-3 3-160 0,-4 0 160 15,-3 4-160-15,-2 0 0 0,2 4 144 0,0 1-144 0,2 2 0 0,-5 0 0 16,-2 4 0-16,1-1 0 15,1 1-624-15,-1 3-32 0,-2 0-16 0,-1 4 0 16,-2 1-656-16,-2 5-128 0,-2 3-16 0,0 1-13824 16,1 3-2768-16</inkml:trace>
  <inkml:trace contextRef="#ctx0" brushRef="#br0" timeOffset="65971.69">5066 16626 11967 0,'0'-6'1072'0,"-1"-1"-864"0,-1 1-208 15,1 2 0-15,1 1 832 0,-3-4 128 0,0-4 32 0,-4-7 0 0,-3-4 752 0,-2 0 160 0,-1 2 16 0,-3 3 16 16,1 0-160-16,-1 6-48 0,-1-1 0 0,-1 5 0 15,-2 0-480-15,-2 2-96 0,-2 2-32 0,0 0 0 16,0 3-304-16,-3 4-64 0,-3 2-16 0,-1 4 0 16,-4 3-416-16,-2 3-64 0,-1 4-32 0,0 1 0 15,-2 2-224-15,2-2 0 0,3 0 0 0,1 1 0 16,1 0-128-16,2 2 128 0,1 2 0 0,2 1 0 16,3-1-128-16,1 3 128 0,3 2 0 0,-1 0 0 15,5 1 0-15,2 4 0 0,2 2 0 0,3 0 0 0,5 1 0 0,2 0-128 16,4 0 128-16,3 2 0 15,-4-41 0-15,22 79 0 0,-22-79-128 0,32 69 128 16,-32-69 0-16,45 65-128 0,-45-65 128 0,48 60 0 16,-48-60-144-16,63 55 144 0,-63-55 0 0,67 42-144 15,-67-42 144-15,67 24 0 0,-67-24 0 0,69 7 0 16,-69-7 144-16,69-5 112 0,-32-2 32 0,-2-5 0 16,-2 1 240-16,1-3 48 0,2-4 16 0,1-5 0 15,1-4 96-15,-1 0 16 0,-2-1 0 0,-4 1 0 16,-1 0-256-16,-5 0-32 0,-3 3-16 0,-5 2 0 0,0-1-16 0,-3 1 0 15,0-1 0-15,-3-1 0 0,-1-1 16 0,-2-1 0 0,0-1 0 0,-4 2 0 16,-1-1 16-16,-2 2 0 16,-1 5 0-16,0-7 0 0,-3-5-16 0,-1-6 0 15,0-1 0-15,-3-1 0 0,-2 1-176 0,1 2-32 0,-1 2-16 0,-1 3 0 16,0 3-176-16,1 3 0 16,-1 2 0-16,-2 2 128 0,2 4-128 0,1 1 0 15,0 2 0-15,-1 1 0 0,2 2 0 0,-2 1 0 16,0 2 0-16,1 1-176 15,0 2-320-15,-3 4-64 0,2 0-16 0,-1 2 0 0,1 3-576 0,0 2-112 0,3 2-16 16,0 7-18144-16</inkml:trace>
  <inkml:trace contextRef="#ctx0" brushRef="#br0" timeOffset="66920.25">4803 17514 19343 0,'-9'-10'1728'0,"0"1"-1392"0,3 3-336 0,2 3 0 0,1-1 1952 0,-2-2 320 0,-7-5 64 0,-7-6 16 0,-8-7-64 0,-7-3-16 0,-4 0 0 0,0 2 0 16,-1 2-912-16,3 6-176 0,0 3-32 0,0 4-16 16,-1 3-640-16,-1 3-128 0,1 5-32 0,-2 5 0 15,-2 5-208-15,-3 5-128 0,0 4 160 0,13-5-160 16,5-2 160-16,0 5-160 0,-11 10 160 0,-7 13-160 15,-3 7 0-15,4 5 128 0,2 3-128 0,7-2 0 16,7 1 0-16,6-1 0 0,5 1 0 0,6-1 0 16,8-5 0-16,4 3 0 0,10 6 0 0,7-3 0 0,8-2-128 15,-27-53 128-15,71 83 0 0,-71-83 0 0,88 62-160 0,-88-62 160 16,90 44-128-16,-90-44 128 0,86 27-144 0,-86-27 144 16,78 12-160-16,-78-12 160 15,72 2 0-15,-72-2 0 0,68-9 0 0,-37 1 0 0,0-1 0 0,-3-5 192 16,-1-3-48-16,-3-1 0 0,-2-2 176 0,-2-2 16 15,-1-4 16-15,-4 1 0 0,1-1 160 0,-4-2 48 16,0-2 0-16,-2-1 0 0,0 2 0 0,-1-5 0 16,-2-2 0-16,1-2 0 0,-1-3-240 0,-3 0-32 15,-3 0-16-15,-1 2 0 0,-4 2-272 0,-3 2 0 0,-3 1 0 16,-3 6 0 15,-1 2-416-31,-3 6-192 0,-4 6-32 0,-3 9-16 0,-3 2-560 0,-4 8-96 0</inkml:trace>
  <inkml:trace contextRef="#ctx0" brushRef="#br0" timeOffset="69358.64">9524 17154 13823 0,'0'1'1216'0,"2"2"-960"0,-1 0-256 0,1 0 0 0,-1 0 1136 0,2 1 176 0,1 5 32 0,2 3 16 0,-6-12 1136 0,18 38 208 16,-18-38 48-16,19 43 16 0,-19-43-720 0,15 41-128 16,-15-41-48-16,14 41 0 0,-14-41-784 0,16 38-176 15,-16-38-16-15,14 41-16 0,-14-41-320 0,18 39-64 16,-18-39-16-16,0 0 0 0,31 54-224 0,-31-54-32 15,0 0-16-15,0 0 0 0,37 51-208 0,-30-41 128 16,-7-10-128-16,0 0 0 0,0 0 176 0,0 0-176 0,0 0 192 0,0 0-192 16,0 0 384-16,0 0-16 0,58-13-16 0,-49-1 0 15,-1-3 288-15,0-4 64 16,1-3 16-16,-1-2 0 0,1-2-80 0,-2-2-32 16,-1-2 0-16,-1-2 0 0,0 0-96 0,-3-1 0 15,1-2-16-15,-1 0 0 0,-1-1 0 0,-1-1 0 0,0-1 0 16,0 2 0-16,-1 3-80 0,1-6-16 0,1-3 0 0,-2 0 0 15,1 3-160-15,-2 2-48 0,1 2 0 16,-1 1 0-16,0 4 16 0,-3 2 0 16,2 2 0-16,-1 3 0 0,1 1-32 0,1 2-16 0,-1 3 0 0,0 3 0 15,1 3-160-15,1 4 192 0,1 0-192 0,-1 5 192 0,-1 1-192 0,2 2 128 16,2 1-128-16,-1 0 128 0,2 2-128 16,1 1 0-16,2 3 0 0,4 0 0 15,-10-6 0-15,0 0-144 0,0 0 144 0,58 36-208 0,-58-36 48 0,0 0 16 16,66 21 0-16,-66-21 0 0,0 0 144 15,79 9-192-15,-79-9 192 0,0 0-192 16,85-4 192-16,-85 4 0 0,56-7 0 0,-56 7-128 0,54-9 128 0,-54 9 0 16,47-11 0-16,-47 11-128 0,39-13 128 0,-39 13 0 0,0 0 0 0,52-15 0 31,-39 9 0-31,0 0 0 0,1 1 0 0,-3-1 0 0,2 2 0 0,-3-2 0 0,0 3 0 0,-2-1 0 16,1 1 0-16,-1-1 0 0,-1 1 0 0,-1-1 0 15,0 2-160-15,-2 1 0 0,-1 1 0 16,0 0 0-1,-1-1-720-15,0 1-144 0,-1 1-16 0,-1 0-16 16,2 4-384-16,-4-2-80 0,1 2-16 0,-2 2-18864 0</inkml:trace>
  <inkml:trace contextRef="#ctx0" brushRef="#br0" timeOffset="69746.96">10146 17144 19343 0,'0'9'848'0,"0"-4"192"0,1 2-832 0,1 0-208 0,-1-1 0 0,1 1 0 0,-1 4 1056 0,3 9 160 0,1 13 48 0,0 12 0 0,-1 6-48 0,-1 1-16 16,2 2 0-16,-3 1 0 0,1-1-416 0,0-5-80 15,-2-4 0-15,1-8-16 0,-1-5-688 0,-1-5 0 16,0-3 0-16,-1-4 0 0,-1 0 608 0,0-5 96 15,-1-2 0-15,0-2 16 0,0-1-16 0,0-1 0 16,2-2 0-16,-2 0 0 16,0-3-1088-16,2-1-208 0,-1-2-48 0,1-1-14592 0</inkml:trace>
  <inkml:trace contextRef="#ctx0" brushRef="#br0" timeOffset="70184.28">10097 17383 3679 0,'-3'-17'320'0,"1"1"-320"0,1 7 0 0,1 2 0 15,0-1 2576-15,-1-7 448 0,-2-13 96 0,1-18 16 16,-1-9 976-16,5-3 208 0,2 8 32 0,3 6 16 16,7 3-1936-16,2 4-400 0,1 3-80 0,4 3-16 15,0 6-1008-15,5 2-208 0,3 5-32 0,0 5-16 16,-29 13-224-16,55-7-32 0,-55 7-16 0,0 0 0 16,72 31-128-16,-72-31-16 0,0 0-16 0,51 71 0 15,-51-71-64-15,24 65-16 0,-17-26 0 0,-3 2 0 0,-1 0-160 16,-5-3 128-16,-2-4-128 0,-3-3 128 15,-2-4-128-15,-2-3 0 0,0-3 0 0,-3-1 0 16,0-2 0-16,-1-3 160 0,6-4-160 0,-4-1 160 0,0 0 32 0,-1-3 16 16,3-3 0-16,1-3 0 0,3-1-208 0,1-2 128 15,3-4-128-15,2-1 0 0,1-3 0 0,3-1 0 16,4-1 0-16,3-2-160 0,1 1-48 16,5-2-16-16,2-1 0 0,2 2 0 15,2 3 32-15,-1 0 16 0,1 1 0 0,-22 10 0 0,43-13-16 0,-43 13 0 0,0 0 0 0,63-3 0 16,-63 3 192-16,0 0-208 0,0 0 80 0,0 0 128 15,66 36 0-15,-65-24 0 16,-1 4 0-16,-5 1 0 0,-4 0 0 0,-3 1 0 0,-5 0 0 0,-3 1 0 16,0-1 208-16,-3-1 64 0,-1 0 16 15,2-1 0-15,3-4 256 0,0 0 48 16,-3-1 16-16,1-1 0 0,2-2-96 0,-1-1-32 0,1-1 0 16,2-3 0-16,-1 1-480 0,1-3 0 0,-1 1-208 0,-1-1 64 15,1 2-736-15,0 0-144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9T16:58:30.8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24092 5348 5519 0,'5'-5'496'0,"-2"3"-496"0,1-1 0 0,-1 0 0 0,-1 2 384 0,-1-1 0 0,0 1-16 0,4-4 0 0,-1 0 272 0,2-4 64 15,-1-1 16-15,-1-1 0 0,-2 1 848 0,-4-1 160 16,1 0 48-16,-3-1 0 0,-2 0 224 0,-4-1 48 15,-1-1 16-15,-5 0 0 0,-1 1-224 0,-4 2-48 16,0-2-16-16,-3 3 0 0,-1 0-640 0,-4 3-128 16,1 1-32-16,-3 4 0 0,0 3-464 0,-3 0-112 0,0 7-16 0,-1 0 0 15,-2 5-384-15,-1 2 128 16,0 5-128-16,1 1 0 0,5-1 0 0,1 3 0 0,2 1 128 0,2 2-128 16,5 3 240-16,-1 5 16 0,3 2 0 0,3 4 0 15,3-1-64-15,2 7 0 0,2 5 0 0,6 2 0 16,4 0-192-16,4-4 0 0,7-1 0 0,-11-48 0 15,37 86 0-15,-37-86 0 0,58 72-128 0,-58-72 128 16,73 55 0-16,-73-55 0 0,88 37 0 0,-88-37 144 16,87 17 240-16,-87-17 64 0,91-1 0 0,-47-6 0 15,-3-2 304-15,2-2 64 0,1-5 16 0,0-1 0 16,-3 0-336-16,-3-2-64 0,-1-1-16 0,-5-1 0 0,-1-2-32 0,-4 0-16 16,-3-1 0-16,-3-3 0 0,1 1 32 15,-4-4 16-15,0-1 0 0,-1-2 0 0,-1 2-16 0,-2 0 0 16,-3-1 0-16,-1-2 0 15,0 0-272-15,-2-1-128 0,1 1 0 0,-5 3 128 16,-2 5-736-16,-4 5-160 0,-4 3-16 0,-3 5-12624 16,-6 4-2528-16</inkml:trace>
  <inkml:trace contextRef="#ctx0" brushRef="#br0" timeOffset="1030.63">10410 6499 13823 0,'0'0'1216'0,"0"0"-960"0,0 0-256 0,2 0 0 0,-1 1-240 0,-1 1-80 0,1-2-32 15,-1 4 0-15,0 2-352 0,-1 1-80 0,0 1-16 0,-4 1 0 16,3-1-576-16,-4 1-112 0,-1-1-32 0,-2 2 0 0,-1 0 1008 0,1-1 208 16,0 0 48-16,-1 0 0 0,3-1-128 0,0 1 0 15,0 1-16-15,3 1 0 16</inkml:trace>
  <inkml:trace contextRef="#ctx0" brushRef="#br0" timeOffset="1523.23">10520 6707 28559 0,'-5'-13'1264'0,"2"6"272"0,0 0-1232 0,0 0-304 16,2 1 0-16,-1 2 0 0,0-2 1520 0,-3-5 240 15,-2-7 48-15,-3-6 16 0,-1-3-64 0,0 0-16 0,0 2 0 0,-4 0 0 16,0 3-1056-16,-2 1-224 0,-1 2-32 0,-4 1-16 15,0 2-144-15,-2 4-16 0,-2 3-16 0,-2 4 0 16,0 2-80-16,-5 6-16 0,-3 4 0 0,-5 7 0 0,-2 6-144 16,-3 6 128-1,-5 10-128-15,1 5 128 0,4 1-128 0,-8 15 0 0,-8 12 0 0,0 9 0 16,2 6 128-16,8 0-128 0,8-2 0 0,10-2 128 0,9 5 736 0,9 0 144 16,12-1 16-16,11-6 16 0,9-10-1040 0,5-9 0 15,6-8 0-15,-27-51-192 16,63 74-1008-16,-63-74-192 0,85 49-32 0,-85-49-16 15,100 25 1088-15,-100-25 224 0,108 0 128 0,-50-9-160 16,5-10 320-16,2-5 64 0,5-6 16 0,-4-2 0 0,-3-2 144 0,-3-3 48 16,-5 1 0-16,-4-3 0 15,-3 0 80-15,-4-1 0 0,-8 6 16 0,-5 2 0 0,-2-2-16 0,-7 0 0 16,-3 0 0-16,-1-4 0 0,0-3 128 0,-1-3 0 0,-1 1 16 16,-3-1 0-16,-2-1-48 0,-3 4-16 15,-5 1 0-15,-4 3 0 0,-4 5-272 16,-2 4-48-16,-2 4-16 0,-3 5 0 15,1 5-256-15,-2 6-144 0,0 3 16 0,-2 5 0 16,-5 6-1120-16,-4 7-224 0,-3 6-32 0,-4 14-20832 16</inkml:trace>
  <inkml:trace contextRef="#ctx0" brushRef="#br0" timeOffset="4816.32">17369 8412 17503 0,'-2'-3'1552'15,"2"0"-1232"-15,0 0-320 0,0 1 0 0,0-1 1728 0,-1-1 272 0,0-3 64 0,-1-6 16 0,-2-4 816 0,0-3 176 0,-2-1 16 0,-1 0 16 16,-3 2-1728-16,-3 4-352 0,-2 3-64 0,-2 3 0 16,-1 2-496-16,-6 1-80 0,-6 4-32 0,-5 4 0 0,-2 5-176 0,-4 6-48 15,-6 6 0-15,-1 5 0 0,3 5-128 0,-3 3 0 16,-1 5 0-16,-1 5 0 0,2 4 0 0,6 2 0 15,4-2 0-15,6-1-176 0,10-1 176 0,6-1-160 16,5-2 160-16,5-2-160 0,5-4 160 0,2-1 0 16,-1-34-144-16,16 67 144 0,-16-67-320 0,42 63 0 15,-42-63 0-15,67 47 0 0,-67-47 128 0,76 28 16 16,-76-28 16-16,81 10 0 0,-39-10 608 0,-3-3 128 16,4-2 32-16,-2-5 0 0,0-2-112 0,0-2-32 0,1-3 0 0,-1-2 0 15,0 0 80-15,-3-3 16 0,-4 0 0 0,-3-3 0 16,0-3-32-16,-4-1 0 0,-2 1 0 0,-3 1 0 15,-4 2 64-15,-2-2 16 0,-2 0 0 16,-6 0 0-16,-1 1-32 0,-3 0-16 0,-2 1 0 16,-4-1 0-16,0 1-64 0,-3 1-16 0,0 0 0 15,-1 0 0-15,-1 3-336 0,-3 1-144 0,-1 3 128 0,-2 3-128 16,-1 2-368-16,-2 4-144 16,0 2-48-16,-3 5 0 15,1 2-736-15,-6 5-160 0,-7 7-16 0,-9 11-19632 0</inkml:trace>
  <inkml:trace contextRef="#ctx0" brushRef="#br0" timeOffset="15370.47">11950 12133 26719 0,'-7'3'2368'0,"0"1"-1888"0,1 0-480 0,2 1 0 0,0-1 0 0,-6 4 0 0,-7 8 0 0,-10 9 0 16,-13 15 928-16,-8 9 240 0,-1 8 48 0,-2 5 16 0,3 6-80 0,-1 1-32 15,3-3 0-15,3 1 0 16,0-4-272-16,2 0-48 0,-2 2-16 0,-3 4 0 0,-2 6-128 0,3-5-16 0,6-3-16 16,3-7 0-16,8-4-304 0,3-7-64 0,2-4-16 0,3-2 0 15,5-4-240-15,1-5 144 16,1 0-144-16,0-4 128 0,3-2-128 0,0-1 128 0,0-5-128 0,2 2 128 16,-1 0-128-16,2-1 160 0,0-3-160 0,2-2 160 15,-1 1-160-15,2-4 0 0,0 1 0 0,-1-4 0 16,1 1 0-16,1 0-224 0,2-1 32 0,-1-2-18176 15</inkml:trace>
  <inkml:trace contextRef="#ctx0" brushRef="#br0" timeOffset="15703.73">10903 13511 21183 0,'-15'14'944'0,"5"-2"192"0,1 1-912 0,5-6-224 0,3 0 0 0,-1 0 0 16,1 5 1024-16,-5 7 176 0,-1 14 16 0,-1 8 16 15,-1 4 752-15,4-4 128 0,2-4 48 0,1-8 0 16,4-2-576-16,1-4-112 0,1-5-32 0,0-1 0 15,-4-17-544-15,0 0-128 0,0 0 0 0,24 51-16 16,-17-42-304-16,-1-2-64 0,2-2-16 0,1 0 0 16,1-3-48-16,-1-2 0 0,4 0 0 0,-2-2 0 15,1-3-80-15,0-3-32 0,0 1 0 0,-1-6 0 16,2-1-16-16,-2-3-16 0,2-1 0 0,1-2 0 16,0-1-48-16,2-1-128 0,-1 0 192 0,1 1-64 15,-2-1-288-15,1 3-64 0,-2 3-16 0,0 5-19776 16</inkml:trace>
  <inkml:trace contextRef="#ctx0" brushRef="#br0" timeOffset="26719.23">12296 16874 27647 0,'3'6'2448'0,"0"0"-1952"0,0-1-496 0,-1-2 0 0,1 1 400 0,0 2-16 0,-3-6 0 0,0 0 0 15,33 58 96-15,-33-58 16 0,0 0 0 0,46 72 0 16,-46-72 400-16,0 0 96 0,0 0 16 0,47 45 0 16,-47-45 96-16,0 0 32 0,46 20 0 0,-30-19 0 15,-1-1-240-15,2-1-64 16,0 0 0-16,-1-1 0 0,-1-1-432 0,0 2-80 0,1 1-32 0,0-1 0 16,-2 1-288-16,2 1 128 0,-1-1-128 0,-1 1 0 15,-1 1 0-15,0-1 0 0,0 1 0 0,-1-2 0 16,1 1-336-16,-2-2-128 0</inkml:trace>
  <inkml:trace contextRef="#ctx0" brushRef="#br0" timeOffset="26925.85">12641 16913 22111 0,'-3'9'1968'0,"3"-9"-1584"0,0 0-384 0,0 0 0 16,0 0 2704-16,0 0 464 0,-6 82 96 0,6-82 0 15,-8 105-816-15,5-42-160 0,2-3-48 0,1-60 0 16,4 97-1456-16,-4-97-288 16,10 82-64-16,-10-82-16 0,18 68-416 0,-18-68 0 0,0 0-224 0,38 79 80 31,-38-79-752-31,0 0-160 0,48 62-32 0,-48-62-16944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9T16:43:57.23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4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19T16:44:58.221"/>
    </inkml:context>
  </inkml:definitions>
  <inkml:trace contextRef="#ctx0" brushRef="#br0">7952 17527 5519 0,'4'-20'496'0,"-2"5"-496"0,1 1 0 16,-1 4 0-16,1 4 2800 0,-1 2 464 0,-1-2 80 0,2-4 32 0,1-7-1168 0,2-4-224 0,-3-1-64 0,0 2 0 15,-1 3-64-15,-2 6-32 0,2 5 0 0,-4 2 0 16,2 4-368-16,-1 2-80 0,0 4-16 0,-1 3 0 16,1 2-576-16,-1 3-112 15,1 4-32-15,-1 2 0 0,2 1-256 0,-1 5-48 0,1 1-16 0,1 1 0 0,-1-28-144 0,6 65-48 32,-6-65 0-32,9 70 0 0,-9-70-128 0,9 70 0 0,-9-70 0 0,9 62 128 0,-9-62-128 0,7 51 0 15,-6-27 0-15,-1-2 0 0,0-22 0 0,3 40 128 16,-3-23-128-16,0-2 192 0,0-2 32 0,-1 0 16 15,-1-3 0-15,2-3 0 0,-1 0-48 0,1-3 0 16,0-1 0-16,0-2 0 0,1 1-16 0,-1-4-16 16,3 2 0-16,1-3 0 0,2-2 0 0,1-1 0 15,0 2 0-15,0-3 0 16,3 0-160-16,3-2 192 0,1-2-192 0,3-2 192 16,0 1-192-16,1-3 0 0,1 3 0 0,2 0 0 0,0 0 0 15,2 0 0-15,1 3 0 0,1-1 0 16,2 1 0-16,-2 4 0 0,4 2 0 0,-29 3 0 0,55 0 0 0,-55 0-144 0,52 8 144 0,-52-8-160 15,0 0-32-15,75 23 0 16,-75-23 0-16,0 0 0 0,69 35 32 0,-69-35 0 0,0 0 0 0,64 34 0 16,-64-34 160-16,0 0-208 15,0 0 80-15,65 30 128 0,-65-30 0 0,0 0 0 16,0 0 0-16,0 0 0 0,59 22 0 0,-49-19 0 0,0 1 0 0,-2-1 0 0,1 1 0 0,-1-1 0 16,1 0 0-16,-2-2 0 15,1 1 0-15,-1-2 0 0,0 0 0 0,-1-3 128 16,0 0-128-16,-1-2 0 0,-1-1 144 0,2-3-144 15,0-3 336-15,-1-2 0 16,0-2 0-16,-1-1 0 0,0 0 960 0,-1-3 192 16,-2 2 48-16,2-2 0 15,-3-1-1536-15,2 0-384 0,-2 0-48 0,0-2 0 0,-2-1 656 0,2 0 128 16,-3-1 32-16,2-2 0 0,-2 0-64 0,2 2 0 16,-1-2 0-16,0 0 0 0,-3 0-32 0,2 0-16 15,-1 3 0-15,-1-1 0 0,-1-2-80 0,-1-1 0 0,-2 4-16 0,1 1 0 16,-2 5-32-16,0 1 0 0,0 1 0 0,-1 3 0 15,0 1-144-15,-1 2 192 0,1 1-192 0,-2 1 192 16,1 2-192-16,-3-1 160 0,3 0-160 0,-2 3 160 16,0 1-160-16,-2 3 0 0,-1 1 0 0,-1 2 128 15,-4 1-128-15,0 2 0 0,-4 1 0 0,0 2 0 16,0-1 0-16,-2 2 0 0,-5 0 0 0,2 0-176 16,4 0-32-16,2-2-16 0,2-1 0 0,4 0 0 15,0-1-272-15,7-2-48 0,2 0-16 0,4-1 0 16,3-1-592-16,3-1-128 0,2-1-32 0,0 0-19344 15</inkml:trace>
  <inkml:trace contextRef="#ctx0" brushRef="#br0" timeOffset="1188.98">2197 12688 10127 0,'3'-7'896'0,"0"0"-704"0,-2 3-192 0,1 1 0 0,-1-1 1120 0,0-3 192 0,4-6 32 0,-1-5 16 0,2-6 768 0,-2 0 160 31,-3 3 16-31,1 5 16 0,-4 3 16 0,1 5 0 0,-2 2 0 0,-1 5 0 0,1 1-512 0,-1 3-96 16,1 1-32-16,1 3 0 15,1 3-768-15,0 1-160 0,-1 5-16 16,1-1-16-16,1 4-480 0,-2-1-80 0,2 0-32 0,0 3 0 16,0 2-144-16,0 0 192 0,0 2-192 0,0-1 192 15,2 0-192-15,-1-1 0 0,-1-3 0 0,0 2 128 16,0 4-128-16,0-1 0 0,-1 3 0 0,-2 0 0 16,2-1 0-16,-2-3 0 0,0 0 0 0,0-4 0 15,2-1 0-15,-1-3 0 0,1-1 0 0,1-3 0 16,0-2 0-16,0-1 0 0,0-1 0 0,0-4 0 15,1 1 128-15,1-1-128 0,-1-1 128 0,-1-2-128 0,1 2 192 16,2 0-64-16,-1 0 0 0,-1-2 0 16,2 2-128-16,0-2 160 0,0 2-160 0,-1 0 160 15,3 0-160-15,-1-2 0 0,0 2 0 0,2 0 128 16,1-2-128-16,0 2 0 0,1-2 0 0,1 2 0 0,-1-1 0 0,2 0 0 16,0 1 128-16,0 0-128 0,0-1 0 0,1 0 0 15,0 0 0-15,1-1 0 0,-1 1 0 0,2-1 0 16,0 0 0-16,-1-1 0 0,1 0 0 0,-2 0 0 15,3 0 0-15,-1-1 0 0,1 0 0 0,0-1 0 16,0 2 0-16,3-3 0 0,-17 3 0 0,0 0 0 16,51-2 128-16,-51 2-128 0,0 0 0 0,0 0 0 0,62-2 0 0,-62 2 0 15,0 0 0-15,0 0 0 0,57 0 0 0,-57 0 0 16,0 0 0-16,0 0 0 0,62-4 128 0,-62 4-128 16,0 0 0-16,0 0 0 0,54-2 0 0,-54 2 0 15,0 0 0-15,0 0 0 0,0 0 0 0,62-2 0 16,-49-1 0-16,1 0 0 0,-2 0 128 0,1 0-128 15,-2-1 0-15,-1-2 128 0,-1 2-128 0,-2-3 128 16,0 0 48-16,-1-1 0 0,-2-1 0 0,0-1 0 0,2 2 208 0,-3-4 32 16,1 3 16-16,-3-4 0 0,2 3-48 0,-2-1 0 15,1 1 0-15,-2-2 0 16,0 1-16-16,-2-2-16 0,0-1 0 0,-3 2 0 16,3-2 32-16,-3-2 16 0,1 0 0 0,-2-2 0 15,-1 0 0-15,0-4 0 0,-3 1 0 0,2 0 0 16,-1 0 0-16,0 0 0 0,-1-2 0 0,-3 1 0 0,0 0-128 0,1 1-16 15,-1 3-16-15,0 1 0 16,0 1-240-16,-1 4 128 0,-1 0-128 0,-1 5 0 16,1 0 0-16,-4 1 0 0,-2 5 0 0,0 1 0 15,1 1-304-15,-4 2-96 0,-6 6-32 0,-2 2 0 16,-2 5-832-16,2 1-160 0,2 2-48 0,6-2-20144 0</inkml:trace>
  <inkml:trace contextRef="#ctx0" brushRef="#br0" timeOffset="3034.47">7790 13427 11055 0,'0'-1'976'15,"0"-1"-784"-15,1 1-192 0,-1 0 0 0,0 1 1024 0,0-2 176 0,0 1 16 0,2-2 16 0,-2-3 1376 0,1-1 272 0,0 3 48 0,-1-2 16 16,2 1-704-16,-1-1-128 16,-1-1-16-16,-1 1-16 0,1-1-544 0,0 2-96 0,1-2-32 0,-1-1 0 15,0 1-528-15,2-1-112 0,-1-2-32 0,0 0 0 16,1-1-400-16,1-2-80 0,0 0 0 0,-1-1-16 16,1-1-64-16,0-2-16 0,1 0 0 0,2-2 0 15,0 1-32-15,-1-3-128 0,2 1 192 0,-1-1-64 16,0 1 0-16,1-2 0 0,0-2 0 0,0 0 0 15,-2 1 32-15,2-2 0 0,1-2 0 0,-1-2 0 0,1 0-32 0,2-2 0 16,-2-2 0-16,1 1 0 16,2-2-128-16,-1 0 128 0,1 0-128 0,1 1 128 0,-1 1-128 15,0 1 0-15,1 0 0 0,-1 1 128 16,0 0-128-16,-1-1 0 0,1 0 0 0,1 2 128 0,-1 2-128 0,0-3 0 16,1 0 0-16,-1-3 0 15,0-3 0-15,0 1 0 0,1 0 0 0,-1-2 0 0,2-1 0 0,0 0 0 16,1 1 128-16,1 0-128 0,-1 3 0 0,3-1 0 15,0 0 0-15,0-2 0 0,-1 4 0 0,-1-2 0 16,2-3 0-16,2-2 0 0,0 1 0 0,0-1 0 16,0 2 0-16,1 0 0 0,1 0 0 0,1 1 0 15,0 3 0-15,-1 0 0 0,1 5 0 0,-1-3 0 0,-1 1 0 0,-1 0 0 16,1 3 128-16,1-3-128 0,-1 1 0 16,-2-1 128-16,4 0-128 0,-4 0 0 0,2 0 144 15,-2 0-144-15,2 1 0 0,0-1 0 16,2 2 0-16,1-1 128 0,0 2-128 0,1-1 0 0,-3 5 0 15,0-4 0-15,2 0 0 0,1 0 0 0,1-1 0 0,-1 2 0 16,0-1 0-16,-1 0 0 0,2-3 0 0,-1 0 128 16,1 1-128-16,1 0 0 0,-4 2 128 0,3 0-128 15,-3 1 128-15,-2 0-128 0,1 3 128 0,-4 2-128 16,1 2 144-16,-3 0-144 0,-1 0 192 0,-3 5-192 16,-1 1 192-16,0 2-192 0,-3 1 192 0,-2 1-192 15,1 2 160-15,-2 1-160 0,1-2 128 0,-3 3-128 0,0 1 0 0,-1 1 0 16,1 1 128-16,-4-1-128 0,2 2-144 0,-1 1-64 15,-1-1-16-15,1 2 0 16,0 2-368-16,-4 1-80 0,1-1-16 0,0 3 0 16,-3 0-608-16,0 4-128 0</inkml:trace>
  <inkml:trace contextRef="#ctx0" brushRef="#br0" timeOffset="3691.33">7599 13084 11967 0,'0'1'1072'0,"0"1"-864"0,0-1-208 0,0-1 0 0,0 2 1088 0,0 0 192 0,1 3 16 0,-1 3 16 15,0 3 880-15,2 2 176 0,-2 1 48 0,0 2 0 16,3-1-1088-16,-2-1-224 0,2 2-32 0,-2 0-16 0,1 1-288 0,-1-1-64 16,1 3-16-16,-1-4 0 0,-1-2-48 0,0 0-16 15,0 0 0-15,0-2 0 16,0 0 64-16,0-1 16 0,-1 0 0 0,1-3 0 0,0-1-80 15,0-1-16-15,0 0 0 0,1-3 0 0,0 1-32 0,1-3 0 16,2 0 0-16,-1-3 0 0,1-1-192 0,2-2-64 16,-1 1 0-16,2-4 0 0,2-1 48 0,-1 1 0 15,2-3 0-15,0 1 0 0,2-2 0 0,-3 1 0 16,4-3 0-16,-2 3 0 0,2-1-80 0,-2 0-16 16,-1-1 0-16,2 1 0 0,-1 1-64 0,0 0-16 0,1 1 0 15,-1 0 0-15,2-1-32 0,-2 1-16 0,0 3 0 0,-1-2 0 16,0 1-16-16,0 1-128 0,0-1 192 0,-2 2-64 15,2 2-128-15,-1-2 0 0,-2 2 0 0,0 0 128 16,-2 0-128-16,1 1 0 0,0 0-160 0,-2 0 160 16,1 1-528-16,1 0-16 0,-2 0 0 0,1 2 0 15,-3-1-288-15,1 1-64 0,0 0-16 0,-1-1-18176 16</inkml:trace>
  <inkml:trace contextRef="#ctx0" brushRef="#br0" timeOffset="4878.51">9543 9788 14735 0,'1'1'1312'16,"1"-1"-1056"-16,0 0-256 0,0 0 0 0,-1 0 1024 0,2-1 160 0,3 1 32 0,4-1 0 15,-10 1 1056-15,0 0 224 0,0 0 32 0,58-13 16 16,-44 7-624-16,0 1-128 0,-14 5-32 0,0 0 0 15,42-20-416-15,-28 10-96 0,-1 0-16 0,-2 0 0 16,2-1-464-16,-4-1-80 0,2 1-32 0,-3 1 0 0,2-1-272 0,-3 1-64 16,2-1-16-16,-2 1 0 0,0 0-32 0,-1 0 0 15,-1 0 0-15,1 2 0 0,-2-2-48 0,-3 1-16 16,1 2 0-16,-4 0 0 0,1 0-32 0,-2 2-16 16,-1 0 0-16,-2 1 0 0,-1 0-160 0,0 2 160 15,-3 1-160-15,-2 1 160 0,-1 1-160 0,-1 2 0 16,-2 3 0-16,-2 1 128 0,1 1-128 0,-3 4 0 15,2 2-192-15,-3 1 192 0,1 5-336 0,0 0 48 16,0 1 16-16,2 2 0 0,2 1 0 0,1 0 0 0,2 0 0 16,3 0 0-16,3-2 16 0,2 0 16 0,2-3 0 15,1 3 0-15,2 0-16 0,2-2 0 0,1-2 0 0,1-1 0 32,1-1-192-32,1-2-32 0,-6-14-16 0,0 0 0 0,0 0 64 15,40 41 16-15,-40-41 0 0,0 0 0 0,0 0 272 0,0 0 144 0,0 0-160 0,65 21 160 16,-65-21 160-16,0 0 128 0,0 0 32 0,0 0 0 15,0 0 192-15,60-15 64 0,-51 12 0 0,-2-1 0 16,-1-1-160-16,-2 2-32 0,0-2 0 0,0 1 0 0,-1-1-64 16,-2 3-32-16,1-3 0 0,-2 2 0 0,0 1-32 0,-2 0-16 15,1 1 0-15,-3 1 0 0,0 1-240 0,-2 1 176 16,0 2-176-16,-1 0 160 16,0 3-160-16,-1 0 0 0,-1 3 0 0,-1 1 0 15,2 2-160-15,-3 1 160 0,1 3-208 0,-2 2 80 0,1 0-48 0,1 1 0 16,0 1 0-16,3 1 0 15,0-1 176-15,1 0-192 0,2 2 192 0,1-2-192 0,2-3 32 0,2 0 0 16,2-1 0-16,1-2 0 0,2-3 0 0,1 0 0 16,2-1 0-16,-1-3 0 0,-8-8 16 0,0 0 0 15,0 0 0-15,0 0 0 0,0 0 144 0,74 26 0 16,-74-26-144-16,0 0 144 0,0 0 0 0,59-12 0 16,-59 12 0-16,0 0 0 0,48-24 240 0,-32 13-48 15,-2-2 0-15,0 1 0 0,0-2 160 0,0-1 32 16,-1 1 0-16,-3 0 0 0,0 3 0 0,-3-2 0 0,-2 2 0 0,-1 0 0 15,1 2-64-15,-2-1 0 0,-3 2 0 16,-2-1 0-16,1 2-64 0,-2 0-32 16,-1 1 0-16,-2 1 0 0,-1 2-16 0,-2 0 0 0,1 2 0 15,-2 2 0-15,-3 2-32 0,-1 1-16 0,0 5 0 0,-3-2 0 16,2 3-160-16,-2 2 0 0,0 3 0 16,0-1 0-16,1 0 0 0,1 0-272 0,-1 1 64 0,3-2 16 31,4 0-256-31,0 0-32 0,2-2-16 0,1-1 0 15,2 0-256-15,0 0-48 0,2-1-16 0,1 0-12160 0,1-1-2432 0</inkml:trace>
  <inkml:trace contextRef="#ctx0" brushRef="#br0" timeOffset="5338.89">10191 9435 11055 0,'0'-3'976'0,"0"-1"-784"0,0 1-192 0,0 3 0 0,0 0 1536 0,-1-2 272 0,-1 0 48 0,0-3 16 0,-3 3 1472 0,-2-1 304 16,0 4 48-16,-3 5 16 0,-1 2-1456 0,0 4-272 15,-1 2-64-15,3 3-16 0,-3 4-880 0,2 4-160 16,-1 4-32-16,1 3-16 0,0 2-496 0,0 3-80 16,3 2-32-16,0 1 0 0,3 1-208 0,1-3 128 0,2-4-128 0,1 1 0 15,1-1 0-15,2-1 0 0,0-2 0 0,0-5 0 16,1-2 0-16,2-4 0 0,-1 1 0 15,1-4 0-15,1 0 0 0,-7-17 0 0,0 0 0 0,0 0 0 16,35 47 176-16,-35-47-176 0,0 0 192 0,0 0-192 16,0 0 192-16,0 0-64 0,0 0 0 0,68 27-128 15,-59-27 160-15,-1-2-160 0,0 0 128 0,1-1-128 16,-9 3 0-16,0 0 0 0,0 0 0 0,31-17 0 16,-24 10-704-16,-1 1 0 0,-1-1-16 0,0 0-17520 15</inkml:trace>
  <inkml:trace contextRef="#ctx0" brushRef="#br0" timeOffset="5925.91">10342 9719 5519 0,'0'-2'240'0,"0"1"64"0,0 1-304 0,2 0 0 0,-2 0 0 0,0 0 0 16,1 0 2208-16,1 1 384 0,2 1 80 0,0-1 16 15,2 2-16-15,-1 1 0 16,1-1 0-16,0 1 0 0,1 3-1024 0,1-4-208 0,-1 0-32 0,0 0-16 16,2-2-304-16,-1 1-64 0,-1-2-16 0,2-3 0 15,-1 1-208-15,1-2-32 0,1 1-16 0,-2-4 0 16,-1 2-64-16,2-4-16 0,1-1 0 0,-3 0 0 0,0 0-80 0,0 1-16 15,0-3 0-15,-1 1 0 16,-1 0-192-16,1-2-32 0,-1 2-16 16,-2-2 0-16,2 2-80 0,-3-2 0 0,0 2-16 0,1-1 0 15,-2 2-80-15,-1-1-16 0,0 1 0 0,1 0 0 16,-1 3-144-16,-1 0 0 0,1 2 0 0,-1 0 128 16,-1 4-128-16,1 1 0 0,-2 3 0 0,2 1 0 0,-1 4 0 0,1 2-192 15,-1 3 32-15,1 3 16 16,2 3-16-16,1 3 0 0,1 0 0 0,1 2 0 0,3 3 160 0,0-2-208 15,3 4 80-15,1-1 128 16,-1-1-224-16,-10-27 80 0,23 54 16 0,-23-54 0 0,19 43-176 16,-19-43-16-16,16 37-16 0,-10-20 0 0,-1 0 208 0,-3-1 128 15,-1-2-160-15,-1-2 160 16,-1 1 128-16,1 0 112 0,-3-1 16 0,-1-2 16 0,-2 0 112 0,0 0 32 16,-2-1 0-16,-1-1 0 0,2-1 32 0,-1-1 16 15,-1-2 0-15,2 0 0 0,2-2 0 0,-1-1 0 16,2-2 0-16,-1-1 0 0,1-1-464 0,0-1 0 15,-2 0 0-15,3-3 0 0,-1 1-448 16,1-2-64-16,1 1-32 0,0-3-12640 16,2 0-2544-16</inkml:trace>
  <inkml:trace contextRef="#ctx0" brushRef="#br0" timeOffset="6197.04">10604 9306 4607 0,'4'-10'400'0,"-1"5"-400"0,1-1 0 0,0 0 0 0,1 4 1648 0,-3 0 240 0,3 1 48 16,4-2 16-16,-9 3 1968 0,0 0 400 0,72-10 80 0,-72 10 16 0,0 0-1376 0,91 21-272 0,-91-21-48 0,58 34-16 31,-58-34-1280-31,56 48-256 0,-56-48-48 0,50 57-16 15,-50-57-624-15,32 51-128 0,-32-51-32 0,26 49 0 16,-26-49-128-16,14 40-16 0,-9-22-16 0,0-3 0 16,-2 1 48-16,-1-2 16 0,3-1 0 0,-4 0 0 15,2-2-224-15,-2 0 0 0,2 0 0 0,-3 1 0 16,0-1-816-16,0 0-96 0,-1 2-32 0,-1 1-17520 16</inkml:trace>
  <inkml:trace contextRef="#ctx0" brushRef="#br0" timeOffset="18241.99">19655 17321 6447 0,'0'-3'576'16,"0"-1"-576"-16,0 1 0 0,0 1 0 0,0 1 544 0,-2-3 0 0,2-3 0 0,-1-5 0 0,-1 0 688 0,1-1 144 0,-2 0 32 0,0 2 0 16,0 1 416-16,1 0 96 0,0 3 0 0,1-1 16 15,-1 2-160-15,2 0-48 16,0 1 0-16,0 2 0 0,0 2 64 0,2 1 16 0,1 1 0 0,-1 3 0 15,1 3-544-15,1 2-112 0,-1 3-32 0,-3-12 0 16,0 0-432-16,12 47-96 0,-10-29-16 0,1-1 0 16,-1-1-224-16,-1 2-48 0,2 1-16 15,-2-1 0-15,2-1-32 0,-1-3 0 16,-1 3 0-16,2 0 0 0,0-1-16 0,-2-1-16 16,2 1 0-16,-2-1 0 0,1 1-16 0,-1-1 0 15,-1 2 0-15,0 2 0 0,0-1-16 0,-1 0-16 0,-1 1 0 0,-1 0 0 16,2 0-176-16,-2-1 192 0,0 1-192 0,1-3 192 0,-1 0-192 0,1-2 0 15,-1 0 144 1,2-2-144-16,-2-1 128 0,2-1-128 0,-1-2 128 16,1-1-128-16,0 0 176 0,1 0-48 0,0 0 0 0,-2-1 0 15,2 0 0-15,0-2-128 0,2 0 192 0,-2-1-64 16,1-1-128-16,-1 0 192 0,3 0-192 0,1-2 192 0,0 1-192 0,1-1 192 16,-1 0-192-16,0-1 192 0,2 1-192 0,-1-2 160 15,2 1-160-15,0 0 160 16,0-1-160-16,1 1 0 0,0-1 0 0,2-1 128 15,-2 2-128-15,2-2 0 0,3 0 0 0,-2 1 0 0,2 0 0 0,1 1 0 16,0-1 0-16,-14 2 0 16,0 0 0-16,47-1 0 0,-47 1 0 0,0 0 0 0,0 0 0 15,66 4 0-15,-66-4 0 0,0 0 0 16,61 13 0-16,-61-13 0 0,0 0 0 0,59 15 0 0,-59-15 0 16,0 0 0-16,57 16 0 0,-57-16 0 0,0 0 0 0,0 0 0 15,66 15 0-15,-66-15 0 0,0 0-128 0,0 0 128 16,0 0 0-16,65 13 0 0,-65-13 0 0,0 0 0 15,0 0 0-15,0 0 0 0,54 4 0 0,-44-5 0 16,0 1 0-16,0-1 0 0,-1-1 0 0,1 1 0 16,0-2 0-16,-1 2 0 0,-1-2 0 0,1-2 0 15,-2 3 0-15,0-3 0 0,-2 3 0 0,1-1 160 16,0-1-160-16,-1 1 160 0,0 1-160 0,0-1 128 16,1-1-128-16,-2 1 128 0,0 1-128 0,1-3 0 0,-1 3 144 0,0-3-144 15,0 2 128-15,-1 1-128 0,0-3 128 0,1 1-128 16,0-2 192-16,1-1-48 0,-1 0 0 15,0 0 0-15,0 0 64 0,1-1 16 0,0 1 0 0,0 0 0 16,-1-2-32-16,0-1-16 0,0 0 0 0,1 0 0 16,-1 2-16-16,0-2 0 0,0-1 0 0,0 1 0 15,-1-1 0-15,0-1 0 0,0 0 0 0,0-1 0 16,0-1 48-16,-2 0 16 0,0-2 0 0,1-1 0 0,-2 0 32 0,1 0 16 16,-1-1 0-16,0 0 0 15,0 1-64-15,0 0-16 0,-1 0 0 0,1 0 0 16,-2 1-16-16,1 1-16 0,0 0 0 0,-2 1 0 15,1 0-16-15,1 2 0 0,-2-3 0 0,0 1 0 16,0 3 0-16,1 0 0 0,-1-1 0 0,0 1 0 16,0 1-16-16,0-1 0 0,1 1 0 0,-1 0 0 0,0 2 0 0,-1-1-128 15,1 1 192-15,-1-1-64 0,-1 2-128 0,0 0 128 16,-2 0-128-16,-2 0 128 16,1 1-128-16,-1-1 192 0,1 0-192 0,-2 1 192 0,-1 1-192 0,-2-1 160 15,-1 3-160-15,-3 1 160 0,0-1-160 0,-2 0 192 16,0 0-192-16,-3 2 192 0,3 1-192 0,-3-2 0 0,3 1 144 0,-2 1-144 15,1 0 0-15,-3 1 0 0,2 1 0 16,-2-1 128-16,1 2-128 0,1 0 0 0,-2 0 0 0,0 1 0 16,1 0 0-16,-1 2 0 0,-1 1 0 0,0-2 0 15,3 2 0-15,1 1 0 16,0-3 0-16,2 2 0 0,1-1 0 0,3 0-192 0,3-2 192 16,1 1-192-16,4 1-480 0,0-2-96 15,5 3-32-15,1-1 0 0,3 1-736 0,-3-7-160 0,0 0-32 0,0 0-12992 16,0 0-2592-1</inkml:trace>
  <inkml:trace contextRef="#ctx0" brushRef="#br0" timeOffset="19350.62">25049 15616 7359 0,'2'-3'656'0,"-2"0"-528"0,1 2-128 0,-1-1 0 0,0 2 1088 0,-1-1 192 0,1-4 48 0,-2 0 0 16,2-2 1328-16,-2-2 272 0,-3 2 48 0,1 2 16 0,0 0-64 0,-2 0-16 15,3 3 0-15,-1 1 0 16,0-1-912-16,1 2-176 0,-1 2-32 0,1 2-16 0,0 0-912 0,2 2-176 16,-1 4-48-16,1 1 0 0,1 3-336 0,-1 2-80 15,1-16-16-15,0 0 0 0,2 66-208 0,-2-66 144 16,6 64-144-16,-6-64 128 0,6 72-128 0,-6-72 0 16,4 70 144-16,-4-70-144 0,4 64 0 0,-4-64 0 15,2 55 0-15,-2-55 128 0,0 48-128 0,0-48 128 16,0 40-128-16,0-40 128 0,0 0 0 0,2 49 16 15,0-36 0-15,-1-2 0 0,2-1 48 0,0-3 0 0,0 0 0 0,0-3 0 16,1 1 32-16,0-4 16 0,2 1 0 0,-2-2 0 16,2 0 32-16,-2-2 16 0,3 1 0 0,1-2 0 15,2 0-32-15,0-1 0 0,1 0 0 0,1-2 0 16,0 2-96-16,0-2-32 0,0 3 0 0,1-2 0 16,1-1-128-16,2 2 128 0,-1-1-128 0,1 0 128 15,1 1-128-15,1-1 0 0,1 1 0 0,0 0 0 16,3 0 0-16,-1 1 0 15,1 0 0-15,-1 0 0 0,-21 3 0 0,46-3 0 0,-46 3 0 16,45 0 0-16,-45 0 0 0,49 2 0 0,-49-2 0 16,50 1 0-16,-50-1 0 0,48 2 0 0,-48-2 0 0,0 0 0 15,51 2 0-15,-51-2 0 0,38 0 0 0,-38 0 0 16,41 2 0-16,-41-2 0 0,44 0 0 0,-44 0 0 0,41 0 0 0,-41 0 0 16,0 0 0-16,0 0 0 0,49-3 0 0,-36 2 0 15,-2-1 0-15,-1-2 0 0,-2 1 144 0,-1-1 0 16,-1-2 0-16,-2 1 0 0,2-1 112 15,-2-1 32-15,-2-2 0 0,-1-1 0 0,0 1 160 16,1-4 48-16,-2 0 0 0,1-1 0 0,-1 0 16 0,0-5 0 0,-3 1 0 0,3-2 0 16,0-1-16-16,-1 0 0 15,0-3 0-15,-2 0 0 16,0 0-112-16,2 0-32 0,-2 0 0 0,0 0 0 16,-1 0-128-16,-1 0-32 0,0 0 0 0,-2 0 0 15,-2 3 256-15,1 1 32 0,-2 3 16 0,0 1 0 0,0 2-368 16,-1 1-128-16,-2 2 0 0,0 1 0 0,-1 0 0 0,-1 1 0 0,-4 0 0 15,1 2 0-15,1 0 0 0,-3 1 0 0,-2 2 0 0,-2-2 0 0,-2 4 0 0,1-1 0 32,-1 1 0-32,1 1 0 0,-1-1 0 0,1 2 0 0,1 2 0 0,1-1 0 15,1 1 0-15,1-1 0 0,1 1 0 16,3-1 0 0,0 2-480-16,3 0-96 0,3-1 0 0,1 1-16 15,3 0-592-15,1 3-112 0,3-1-32 0,2 1 0 16,2 3-672-16,3 0-144 0</inkml:trace>
  <inkml:trace contextRef="#ctx0" brushRef="#br0" timeOffset="35394.4">23002 11832 15663 0,'-1'0'1392'0,"0"2"-1120"0,1-2-272 0,0 0 0 0,0 0 1392 0,0 0 208 0,-2 1 64 0,2 0 0 0,2 2 928 0,2-1 192 0,0 1 32 0,3 1 16 16,2-1-1296-16,2 4-272 0,-1 1-48 0,-10-8-16 16,0 0-416-16,0 0-80 0,52 52 0 0,-52-52-16 15,0 0-256-15,44 57-48 0,-44-57-16 0,31 45 0 16,-31-45-112-16,38 45-32 0,-38-45 0 0,48 44 0 15,-48-44-80-15,48 40-16 16,-48-40 0-16,0 0 0 0,76 51-128 0,-76-51 192 0,68 41-192 0,-68-41 192 16,77 40-64-16,-77-40-128 0,77 40 192 0,-77-40-64 15,75 35 48-15,-75-35 0 0,71 29 0 0,-71-29 0 16,76 28-16-16,-76-28 0 0,68 20 0 0,-68-20 0 0,73 17-32 16,-73-17 0-16,81 14 0 0,-81-14 0 0,79 12 32 0,-79-12 0 15,71 12 0-15,-71-12 0 16,0 0 0-16,90 11 0 0,-90-11 0 0,0 0 0 0,82 9 32 0,-82-9 0 15,0 0 0-15,79 2 0 0,-79-2 0 0,0 0 16 16,0 0 0-16,79-2 0 0,-79 2-16 0,0 0-16 16,0 0 0-16,59-6 0 0,-49 4-176 0,-1 1 128 15,-2 1-128-15,-3-1 128 0,0 2-128 0,-2-2 0 16,-1-1 0-16,-1 2 0 0,-1-1-176 0,-2-1-64 0,2 1-16 0,-4-2 0 31,2 2-224-31,-1-2-48 0,-1-1-16 0,-1-1 0 16,-1 1-224-16,-2-1-64 0,1 0 0 0,-2-2-17984 15</inkml:trace>
  <inkml:trace contextRef="#ctx0" brushRef="#br0" timeOffset="36247.94">22943 11796 6447 0,'-1'0'576'0,"-1"0"-576"0,1 0 0 0,1 0 0 0,0 1 1264 0,-2-1 144 0,1 1 16 0,-2 1 16 0,0 2 560 0,-1 0 112 16,1 0 32-16,1 2 0 15,0 0-208-15,1 1-32 0,-1 0-16 0,1 0 0 0,1 1-512 0,0 1-96 32,1-1-32-32,1 1 0 0,1-1-352 0,-2-1-64 15,2 0 0-15,-2 2-16 0,1-2-16 0,-1 0 0 16,0 0 0-16,-1-1 0 0,0 1-256 0,0 0-48 15,0 0-16-15,-1 0 0 0,0 2-288 0,-2-1-48 16,1 0-16-16,0 0 0 0,0-3-128 0,-1 2 0 16,0-1 0-16,2 0 0 0,-2-2-176 0,2-1 48 0,-1-1 0 15,1 0 0-15,1-1-80 0,0-1-16 0,0-1 0 0,0-1 0 32,1 0-208-32,1-3-32 0,-1 1-16 0,1-2 0 0,-1 1 128 0,0-2 32 0,1 0 0 0,-1-2 0 15,1 1 320-15,-2-1 0 0,0-1 0 0,-2 0 0 16,2 1 0-16,-1-3 208 0,-1 1-48 0,1 0-16 15,0-1 208-15,-1 0 32 0,1 0 16 0,-1 1 0 16,1 1-64-16,1-1-16 0,-1 1 0 0,1 0 0 16,1 2-48-16,0-1-16 0,1 2 0 0,-1 1 0 0,2 1 64 15,0 1 0-15,1-1 0 0,2 2 0 16,2-1-16-16,2 1 0 0,1 1 0 0,-11 2 0 0,0 0-96 0,0 0-16 16,65-10 0-16,-65 10 0 15,0 0-16-15,0 0-16 0,75-10 0 0,-75 10 0 0,0 0 64 0,0 0 16 16,67-9 0-16,-67 9 0 0,0 0 0 0,0 0 0 15,65-5 0-15,-65 5 0 0,0 0 0 0,0 0 0 16,0 0 0-16,62-9 0 0,-62 9 0 0,0 0 0 16,0 0 0-16,0 0 0 0,54-14 32 0,-47 11 16 15,0-1 0-15,-2 1 0 0,1 0-48 0,-2 1-16 0,0-1 0 0,-1 0 0 16,-1 0-96-16,-1 2-128 0,-2-1 176 0,1 1-176 16,-2 1 0-16,1 0-144 0,-2 0-16 15,0 1 0 1,0 1-640-16,1 0-128 0,-1 1-32 0,0 0-12400 0,0 1-2480 0</inkml:trace>
  <inkml:trace contextRef="#ctx0" brushRef="#br0" timeOffset="37355.12">25085 11968 8287 0,'3'1'736'0,"-1"1"-592"0,0-2-144 0,-2 0 0 0,1 0 1200 0,1 0 208 0,2 1 32 0,1 1 16 0,3 0 1232 0,0 0 256 0,2-1 64 0,0 1 0 16,-2-4-688-16,2 2-128 0,0 0-16 16,0 0-16-16,1-1-528 0,-1 1-96 0,1-2-32 0,1 1 0 15,-1 0-560-15,0-1-112 0,2-1-32 0,0 0 0 16,1 1-384-16,-1-1-80 0,-1-1-16 0,1-1 0 15,1 1-64-15,-1-2-32 0,-2 1 0 0,0-1 0 16,-1-1 64-16,0 0 16 0,-1 0 0 0,-1-2 0 16,-1 1 32-16,-2 1 16 0,-1 1 0 0,-1-1 0 15,-1 0-16-15,0 0 0 0,-4 1 0 0,1 1 0 16,-2-1-64-16,-1 0-16 0,-2 1 0 0,-1 1 0 0,0 1-64 16,-3-1-32-16,-1 2 0 0,-2 1 0 15,-1 1-160-15,-3 1 128 0,-1 2-128 0,-2 1 128 0,2 3-128 0,-2 2 0 16,-1 2 0-16,-1 2 0 0,6-1 0 0,0 3 0 15,0 0 0-15,1 2 0 0,1-1-256 0,0 1 32 16,2 0 0-16,1 1 0 0,1-1-80 0,3 0-16 16,1 0 0-16,2 3 0 0,1-2-64 0,3 0 0 15,0 1-16-15,3-1 0 0,0-2 16 0,3-1 16 16,-1-1 0-16,-5-14 0 0,0 0 96 0,0 0 16 0,0 0 0 0,50 51 0 16,-50-51 80-16,0 0 32 0,0 0 0 0,0 0 0 15,70 14 144-15,-70-14 0 0,0 0 0 0,0 0 0 16,58-13 240-16,-48 8 16 15,3-1 16-15,-3 1 0 0,-3 0 96 0,-1 1 16 0,-4 0 0 0,0 0 0 16,-2 1-64-16,-2 1-16 0,0 1 0 0,-4 1 0 16,-3-2-112-16,1 4-32 0,-1-1 0 0,0 2 0 15,-3 0-160-15,0 3 0 16,-1 1 144-16,-3 1-144 0,1 1 0 0,-1 1 0 0,1-1 0 0,1 3 0 0,-1-2 0 0,1 2 0 16,-1 2 0-16,-1 3 0 0,1 3 640 0,-1 1 192 15,2 1 64-15,3-1 0 31,1 1-1696-31,1 0-336 0,4 0-64 0,2-1-16 0,1-1 720 0,2-2 144 0,3 1 32 0,2-4 0 16,0 0 16-16,2-3 16 0,-7-12 0 0,0 0 0 0,0 0 144 0,0 0 144 16,47 44-208-16,-47-44 80 0,0 0 128 0,0 0 0 15,0 0-144-15,71 21 144 0,-71-21 0 16,0 0 0-16,0 0 128 0,59-4-128 16,-46 0 384-16,1 0-16 0,-2-1 0 0,-2 1 0 0,0-2 112 0,-4 2 32 15,1 0 0-15,-3 0 0 16,-1-2-128-16,-2 2-32 0,-1 1 0 0,-1-1 0 0,0 1 0 15,-2-1 0-15,0 1 0 0,-1 0 0 0,-2-1-48 0,0 1-16 0,-2 2 0 0,-2-2 0 16,0 0-80-16,0 1-16 0,0 2 0 16,0 0 0-16,-1 0-32 0,-2 2-16 15,2 1 0-15,1 0 0 0,-2 2-144 0,-1-1 0 0,0 3 0 0,0 1 128 16,1 0-368-16,-1 2-80 16,-1 0 0-16,1 3-16 0,3-4-512 0,2 3-112 15,1-1 0-15,2 0-12896 0,3-1-2576 0</inkml:trace>
  <inkml:trace contextRef="#ctx0" brushRef="#br0" timeOffset="37839.86">25732 11817 11967 0,'-2'-2'1072'0,"1"1"-864"0,1 1-208 0,-2 0 0 0,2 0 1888 0,-1 0 336 0,0 0 64 0,-2 0 16 0,-1 1 1104 0,-1 1 240 16,3 2 32-16,-3 3 16 0,2 1-1520 0,1 4-320 16,-1 0-48-16,0 4-16 0,0 2-992 0,-1 2-208 15,-2 3-32-15,1-1-16 0,-1 4-224 0,-1 2-64 16,-3 6 0-16,2 1 0 0,-4 1-128 0,2 2-128 16,0 0 192-16,1-1-192 0,1-5 0 0,0-2 0 15,2-1 0-15,-1 0 0 0,3-2 0 0,0-3 0 16,1 0 0-16,2-5 0 0,-1 1 0 0,1-3 0 15,1 0 0-15,-2-3 0 0,4 0 0 0,-1-2 0 0,1-2 0 0,0-2 0 16,3 0 128-16,-1-2-128 0,2 0 0 0,-2-2 0 16,0 0 128-16,2-1-128 15,-2-2 0-15,3 1 0 0,-1-2 0 0,-1 0 0 0,1 0 0 0,0 0 0 32,-1-2-384-32,2 1-144 0,0 0-32 0,2-1-18192 0</inkml:trace>
  <inkml:trace contextRef="#ctx0" brushRef="#br0" timeOffset="38378.85">25819 12212 6447 0,'2'-5'576'0,"-2"0"-576"15,1 3 0-15,1-1 0 0,-2 1 2688 0,0 2 448 16,1 0 64-16,-1-1 32 0,1 1 448 0,2 1 96 15,0 2 0-15,0 1 16 0,1 3-1760 0,-1 2-368 16,0 1-64-16,1 1 0 0,-1 2-848 0,1-2-176 16,2 0-16-16,-1 1-16 0,1-2-304 0,1-2-64 15,0 1-16-15,0-4 0 0,0 1-160 0,0-3 192 0,0-2-192 0,2 1 192 16,-1-4-48-16,2-1 0 0,0-1 0 0,-1 0 0 16,-1-2 48-16,0-1 0 15,2-1 0-15,-1-1 0 0,-1 1 64 0,-1-2 0 0,-1 0 16 0,0 0 0 16,-2-1 32-16,-1 1 0 0,0-1 0 0,-1-2 0 15,0 0 80-15,-2-1 32 16,0-2 0-16,-2 1 0 0,1-2 32 0,0 0 0 0,-2 0 0 0,-1 3 0 16,-2 1-64-16,2 3-16 0,1 2 0 0,0 2 0 15,0 3-64-15,2 3-16 0,-1 0 0 0,2 3 0 0,-1 1-288 0,2 3 160 16,1 3-160-16,1 3 128 0,1 1-128 0,1 2 0 16,1 4 0-16,0 1 0 0,1 3-176 0,-2 0 176 15,1 3-128-15,0 1 128 0,-1 1-160 16,1 1 160-16,-2 1-192 0,1 0 192 0,-1-2-384 0,-3-3 48 15,1 1 0-15,-4-3 0 16,1-1 112-16,-1-2 32 0,-2-1 0 0,0 0 0 16,-3-3 192-16,0 0 0 0,0-2 0 0,-3-1 0 0,1 0 0 0,-1-2 0 15,-1-1 0-15,0-1 0 16,2-2 240-16,1-1 32 0,1 0 16 0,0-2 0 16,1-3-112-16,0 0-32 0,1-1 0 0,-1-1 0 0,3-1-144 15,-1-1-176-15,0 0 48 0,2-3 0 16,1 1-480-16,0-3-96 0,2 1 0 0,0-1-16 15,2-1-528-15,3-1-96 0</inkml:trace>
  <inkml:trace contextRef="#ctx0" brushRef="#br0" timeOffset="38696.22">26139 11788 16575 0,'-8'-4'736'0,"6"3"160"0,-1-1-720 0,1 1-176 0,2 1 0 0,2 1 0 0,-1 1 2064 0,2 1 384 0,1 2 80 0,3 5 16 0,-7-10 544 0,0 0 112 16,41 52 32-16,-41-52 0 0,40 51-1584 0,-40-51-320 15,48 62-64-15,-48-62-16 0,51 68-672 0,-51-68-128 16,48 71-16-16,-48-71-16 0,39 68-144 0,-39-68-16 0,20 60-16 0,-20-60 0 15,21 58 48-15,-21-58 16 0,5 50 0 0,-8-28 0 16,1 0-48-16,4-3 0 0,2 0 0 16,-3-4 0-16,-5-1-128 0,1-2-128 0,8-1 192 0,0-1-192 15,-2-3 0-15,-4-1-224 0,-6-1 16 0,1 1 0 16,2-2-784 0,-2-1-160-16,2 1-16 0,-2 0-18032 0</inkml:trace>
  <inkml:trace contextRef="#ctx0" brushRef="#br0" timeOffset="44349.65">20116 16260 8287 0,'-1'-3'736'15,"1"0"-592"-15,0 2-144 0,0 1 0 0,0 0 1264 0,0 0 208 0,0-2 64 0,1 0 0 0,-1 0 688 0,0-1 144 0,2 3 16 0,-2 2 16 16,0-1-352-16,0 3-64 0,0 2 0 0,0 1-16 16,0 3-256-16,-2 0-48 15,1 4-16-15,1 0 0 0,-1 3-656 0,-2 1-128 16,1 2-32-16,0 3 0 0,0 2-224 0,-1 3-48 16,0 2-16-16,1 1 0 0,0-1-272 0,-1 1-48 0,1 1-16 0,-1 1 0 15,0-2-80-15,0-1-128 0,-1-2 176 0,1 0-176 16,0-1 224-16,-1-2-64 0,1-2-16 0,0-2 0 0,1-1 16 0,-1-3 0 31,1 0 0-31,-1-3 0 0,2-1 0 0,-2-2 0 0,0-1 0 0,1 0 0 0,0-2-160 0,-1-1 192 16,2 0-192-16,1-1 192 0,-1-2-192 0,-1 1 0 31,2-3 0-31,0 0 0 0,0-2 0 0,0 0 0 0,2 0 0 0,-1-2 0 16,0 1-448-16,2-2-32 0,0-1 0 0,-2 0-12096 15,2-1-2416-15</inkml:trace>
  <inkml:trace contextRef="#ctx0" brushRef="#br0" timeOffset="44937.04">19879 16670 9215 0,'-1'-2'816'0,"2"2"-656"0,1 0-160 0,-1 0 0 0,0 0 1456 0,1 0 256 0,1 0 48 0,2 0 16 0,2 0 864 0,2 3 176 0,-1 1 48 0,1 2 0 16,1 2-512-16,0 2-112 0,-1 3 0 0,1 1-16 15,0 2-1072-15,0 2-192 0,-10-18-64 0,0 0 0 16,33 61-368-16,-24-40-80 0,3 0 0 0,-2 0-16 16,1 0-176-16,-1 1-16 0,0-1-16 0,-3-1 0 15,1-1 32-15,-1 0 0 0,0-2 0 0,0-2 0 16,1-1 0-16,-3 0 16 0,1-1 0 0,-2-1 0 15,2-1-48-15,-2-1-16 0,2-3 0 0,-2-2 0 16,1 0 48-16,1-4 0 0,0 0 0 0,-1-2 0 16,2-3 128-16,-1 0 48 0,1-3 0 0,-1-1 0 15,1-1 96-15,0-1 32 0,-1-2 0 0,1 2 0 0,-3 1-64 0,2-3-16 16,-1 1 0-16,1 1 0 0,0-1-144 0,-2 1-16 16,0 0-16-16,2-1 0 0,-2 1-144 0,2-1-32 15,1-1 0-15,-2 1 0 16,2 1-128-16,-1 0 0 0,1 0 0 0,0 0 0 15,-1 2 0-15,1-2 0 0,0 2-192 0,0-2 192 16,0 3-768-16,-1-2-16 0,-1 2-16 0,2-1 0 16,2-2-128-16,-1-2-32 0,4 0 0 0,-2-2 0 15,1-2-352-15,0 0-80 0</inkml:trace>
  <inkml:trace contextRef="#ctx0" brushRef="#br0" timeOffset="45913.48">24203 15579 11071 0,'-4'0'0'0,"3"0"-160"0,1-2 160 0,0 2 0 0,0 0 0 0,-2-1 128 15,1-2-128-15,-1 0 0 0,0-2 0 0,-1-2 0 16,1 0 0-16,1 0 0 0,-1 1 0 0,1-1 0 15,0 1 0-15,-2 1 0 0,-1 0 0 0,1 0-128 16,-2 2 128-16,3-1 0 0,-1 1 0 0,-1 1 128 16,-1 1-128-16,1 0-128 0,-2 1 128 0,1-2-160 0,-2 2 720 0,0-1 144 15,0-1 16-15,-2 1 32 0,4-1 592 0,-3 0 128 16,1 0 32-16,2 1 16 0,-2-1 192 0,1 1 32 16,2 0 16-16,1 1 16 0,0-2-192 0,2 2-48 15,1 0 0-15,1 0 16 0,1 2-752 0,2 0-160 16,1 3-16-16,2 0 0 0,3 2-208 0,3 2-32 0,-13-9-16 0,0 0 16 15,0 0 64-15,83 48 0 16,-83-48 16-16,0 0 0 0,99 34 16 0,-99-34 0 16,85 11 0-16,-85-11 16 0,66 3 0 0,-66-3 0 15,65 0 0-15,-65 0 16 0,80-2 0 0,-80 2 16 16,80 2 0-16,-80-2 16 0,65 3-304 0,-65-3-64 16,0 0-16-16,69 5 16 0,-52-3-176 0,-4-1 192 15,-2 2-192-15,-4-2 192 0,-1 1-192 0,-2-1 128 0,-1 2-128 0,-2-2 128 16,-1 1-128-16,0-1 0 15,-1-1 0-15,-2 2 0 16,2-2-256-16,-3 0-144 0,1-2-32 0,-2 1 0 16,1-2-1152-16,0 0-224 0,0-1-48 0,-2-2-14048 0</inkml:trace>
  <inkml:trace contextRef="#ctx0" brushRef="#br0" timeOffset="46288.73">24658 15414 2751 0,'0'-3'256'0,"2"-1"-256"0,-1 1 0 0,0 1 0 0,1 1 1872 0,-1-1 336 0,2-2 64 0,3-1 16 0,-1-3 208 0,2 0 32 0,2 2 16 0,-2 2 0 16,0 3-752-16,1 2-128 0,-1 3-48 0,1 3 0 15,-1 5-480-15,1 0-112 0,2 4 0 0,0 0-16 16,-10-16-512-16,0 0-112 0,35 50 0 0,-35-50-16 15,0 0-224-15,0 0-144 0,57 61 192 0,-57-61-192 16,0 0 0-16,0 0 0 16,0 0 0-16,70 40 0 0,-57-37 496 0,0-1-16 0,-2 1 0 0,-2-1 0 0,0-2 480 0,-2 0 112 15,1 0 16-15,-4 1 0 16,-3-1-160-16,-2 0-32 0,-2 1 0 0,-3 2 0 0,-2 0-320 0,-5 1-80 16,-1 1-16-16,-3 2 0 15,-4 1-160-15,-3 2-48 0,-3 1 0 0,0 1 0 0,2-1-96 0,-1 0-32 16,-2 2 0-16,1 0 0 0,3-2-144 0,3 0 0 31,0 1 0-31,2-3-176 16,2 3-368-16,2-2-80 0,4 1-16 0,1 0-17888 0</inkml:trace>
  <inkml:trace contextRef="#ctx0" brushRef="#br0" timeOffset="51618.7">21398 10092 2751 0,'7'1'256'0,"-4"-1"-256"0,1 0 0 0,0 0 0 0,-1 0 528 0,-2 0 64 0,2 2 16 0,3-2 0 0,2 0 688 0,4 0 144 0,0 0 32 0,1-2 0 16,0 1 32-16,-3-1 16 0,-2-1 0 0,-1-1 0 16,2 0 272-16,-4-2 48 0,1 1 16 0,-2-2 0 15,0 0 208-15,-1 0 48 0,0-2 16 0,0 1 0 16,-2 0-272-16,2-3-48 0,-3 1-16 0,0 0 0 16,-1 1-560-16,-1-1-112 0,-1 0-32 0,1 0 0 15,-1 0-576-15,-3 1-112 0,2 1-16 16,-3 1-16-16,0 1-80 0,-5 1-16 0,3 0 0 0,-4 1 0 15,2 3-48-15,-5 1-16 0,1 0 0 0,-4 3 0 0,4-1-208 0,-2 4 176 16,0 0-176-16,1 2 160 0,1 1-160 16,0 1 0-16,3-1 0 0,0 1 0 15,4 0 0-15,1 0 0 0,3 0-160 0,-1 0 160 16,3 0-224-16,0 0 48 0,4 0 16 0,-1-1 0 0,2 1-96 0,0 0-32 16,2 0 0-16,2-1 0 15,0-2-32-15,1-2-16 0,0 0 0 0,2-1 0 16,1-1 176-16,1-1 160 0,0 0-208 0,0-2 80 15,-1 0 0-15,-1-2 0 0,1 0 0 0,0-1 0 16,-1 0 128-16,2 0 0 0,-3-3 0 0,1 2-128 0,0-1 128 0,-1-2 0 16,-1-1 0-16,1 1 0 15,-2 0 224-15,0 0 32 0,0-1 0 0,0-2 0 0,0-1 48 0,-1-1 16 0,-2 1 0 0,0 1 0 32,-1 3-16-32,-2-1 0 0,-1 1 0 0,-1-2 0 0,-2 2 16 0,0 1 0 15,-1 1 0-15,-2-1 0 0,-1 2 48 0,0 0 16 0,-3 1 0 16,0 0 0-16,-1 1-64 0,0 1-16 0,-2 2 0 15,-1 1 0-15,-2 1-112 0,2 0 0 16,0 1-16-16,0-1 0 0,4-1-176 0,0 3 0 0,-1-3 144 16,3 1-144-16,-1 2 0 0,2-3 0 0,3 3 0 0,-1-3 0 0,1 1 0 0,3 0 0 31,-2 1 0-31,2 1 0 0,-1 0-192 0,1-1-16 16,4 2 0-16,-2 0 0 15,2-1-304-15,-2 1-64 0,2-2-16 0,0 2 0 16,1 0-176-16,2 1-48 0,-1 1 0 0,1-1-18080 0</inkml:trace>
  <inkml:trace contextRef="#ctx0" brushRef="#br0" timeOffset="54372.91">21340 10099 1839 0,'0'-3'160'0,"-2"0"-160"0,2 2 0 0,0-1 0 0,0 1 512 0,-1 1 64 0,1-2 0 0,-1 0 16 0,1-3 640 0,-2 1 128 0,1 0 32 0,1-2 0 16,0 2 240-16,0 0 48 0,0 1 16 0,0-1 0 15,1 1-32-15,-1 0-16 0,2 2 0 0,-2-2 0 16,-2 3-64-16,2-2-16 0,-1 2 0 0,-1 0 0 16,2 0 96-16,-1 0 0 0,-1 2 16 0,0-1 0 15,0 1-336-15,1-1-80 0,-1 1-16 0,1 0 0 16,0 0-400-16,-1 1-80 0,2 1 0 0,2-1-16 15,-2 1-352-15,1 0-64 0,0 0-16 0,2 2 0 16,-1 1-128-16,-1 0-16 0,2-1-16 0,0 1 0 16,-2 1-32-16,2-1 0 0,-2 2 0 0,1-2 0 15,1 0 0-15,-2 0 0 0,2 3 0 0,0 1 0 16,0 1-128-16,-2 0 192 0,2 1-192 0,0-2 192 0,-1 2-192 16,-2-2 160-16,2 2-160 0,-1 0 160 0,-1-1-160 0,0 1 128 15,-1 1-128-15,1-1 128 0,0 0-128 0,0 1 0 16,1 0 0-16,-1 0 128 0,0 0-128 0,0 0 0 15,0 0 0-15,2 1 0 0,-2-1 0 0,0 0 0 16,0 1 0-16,0 0 0 0,0 0 0 0,0 1 0 16,0-2 0-16,0 0 0 0,0 1 0 0,0 1 0 15,0 1 0-15,0-2 0 0,1 2 0 0,-1-1 0 16,0 1 0-16,0 1 0 0,-1 1 0 0,1-1 0 0,1-1 0 0,-1 1 0 16,0-1 0-16,1 2 0 15,1-2 0-15,-2 1 0 0,1 0 0 0,-1 1 0 0,0-1 0 0,0-1 0 16,2 0 0-16,-2-2 0 0,-2 2 0 15,1 0 0-15,1-1 0 0,-2-2 0 0,1 2 0 16,0-2 0-16,1 0 0 0,0 0 0 0,-2 0 0 16,2-1 0-16,0-2 0 0,0 2 0 0,0-2 0 15,0 0 0-15,0-1 0 0,0 0 0 0,0 2 0 0,0-1 0 16,0 0 0-16,0 0 0 0,-1 1 0 16,1-1 0-16,-2 2 0 0,2-2 0 0,-1 0 0 0,1 1 0 0,-1 0 0 0,-1 0 0 15,2 0 0-15,-1 1 0 0,-1 0 0 0,2 1 0 16,-1 0 0-16,1 0 0 0,-1 0 0 0,1-1 0 15,-2 3 0-15,2-2 0 0,-1 0 0 0,-1 0 0 16,1-1 0-16,-1-1 0 0,1 1 0 0,0 0 0 16,1 0 0-16,-2-2 0 15,2 2 0-15,0-1 0 0,0 4 0 0,0-5 0 0,0 2 0 0,0-2 0 16,0-1 0-16,0 0 0 0,-1-2 0 16,1 2 0-16,0-1 0 0,1-1 0 0,-1 1 0 15,0-1 0-15,0-1 0 0,0 2 0 0,0-2 0 0,0 0 0 16,0 0 0-16,0 0 0 0,0 0 0 0,-1 3 0 15,1-2 0-15,1 1 128 0,-1-1-128 0,0 1 0 16,2-1 0-16,-2-1 0 0,1 2 0 0,-1-2 0 16,1 0 0-16,-1 0 0 0,2-1 0 0,-2-1 0 0,0 1 0 0,0-2 0 15,0 2 0-15,0-2 128 16,-2 0-128-16,2 1 0 0,-1 0 128 0,0-2-128 0,1 1 128 0,-2-1-128 16,1 1 128-16,-1 1-128 0,1-1 0 0,1 0 128 31,-1 0-128-31,1 1 0 0,-2 0 144 0,2 2-144 0,-1-1 0 0,1 0 128 15,0-1-128-15,0-1 0 0,0 2 0 0,0 0 0 16,0-2 0-16,1 0 128 0,-1 0-128 0,0 1 0 16,0-1 0-16,0-1 0 0,-1 0 0 0,1-2 0 15,0 2 0-15,0-2 0 0,0 1 0 0,1-1 0 16,-1-1 0-16,0 0 0 0,0 2 0 0,0-2 0 0,-1 0 0 0,1 0 0 16,-2 0-288-16,2 0-32 0,-1 0 0 0,-1 0 0 15,1 0-656-15,-2 0-144 0,2 0-32 0,-1 1-16960 16</inkml:trace>
  <inkml:trace contextRef="#ctx0" brushRef="#br0" timeOffset="54807">21197 12128 7887 0,'3'0'336'0,"-2"-2"96"0,1 2-432 0,-1 0 0 0,1 0 0 0,-1-1 0 0,0 1 2048 0,1 0 336 0,2-2 64 0,3 1 16 0,0-1-560 0,0 1-112 0,2-2-32 0,-1 2 0 15,-1-2-544-15,-1 0-128 0,1 0 0 0,-1-1-16 16,-2 1 48-16,-1-1 16 0,-2 1 0 0,2-1 0 16,-2 0 112-16,-1-1 32 0,2 3 0 0,-4-3 0 15,2 1-224-15,-2 0-32 0,0 1-16 0,-1 0 0 16,0 0-336-16,-1 1-64 0,1 0-16 0,-2 2 0 16,-1 0-304-16,0 2-64 0,1-1-16 15,-2 2 0-15,1 1-208 0,-1 0 176 0,0 2-176 0,1 0 160 16,1-1-160-16,-1 1 128 0,2 0-128 0,0-1 128 15,1 1-128-15,0 0 0 0,1-1 0 0,1-1 0 0,1-1 0 0,-1-1 0 16,2 1 0-16,0-3 0 31,2 0-400-31,0-2-16 0,1 1 0 0,2-2-18080 0</inkml:trace>
  <inkml:trace contextRef="#ctx0" brushRef="#br0" timeOffset="55926.8">21412 10137 10127 0,'-3'-3'896'0,"2"0"-704"0,-1 2-192 0,1-1 0 0,-1 1 1568 0,4 0 288 0,-2-2 48 0,0 0 16 0,0-1 1312 0,0-3 272 0,1 0 48 0,2-2 16 16,0 1-1216-16,1 1-240 0,3 1-64 0,-1-1 0 15,1 1-1120-15,1 2-224 0,2 0-64 0,3 0 0 16,-2 1-288-16,1 0-64 0,0 0-16 0,1 2 0 31,0 1-128-31,-1-2-16 0,-12 2-128 0,0 0 192 16,0 0-192-16,0 0 144 0,67 4-144 0,-55-2 128 16,-12-2-128-16,0 0 0 0,0 0 144 0,0 0-144 0,64 11 0 15,-55-8 128-15,-1 0-128 0,-2 1 0 0,-1-1 0 0,0 1 128 16,-3 0-128-16,0 2 0 0,-1-2 0 0,-1 0 128 15,-1 1-128-15,-1-1 0 0,0 0 0 0,-1 0 128 16,0 1-128-16,0-2 0 0,0 1 128 0,-1 0-128 16,1 0 160-16,-2 0-160 0,-3 2 192 0,3 1-64 15,-4 2-128-15,1-1 192 0,-2 1-192 0,0 2 176 16,-1 3-176-16,-2 2 160 0,0 1-160 0,1 1 0 0,-1 0 0 0,3 1 128 16,3-1-128-16,0 0 0 15,1 2 0-15,2 0 0 0,0 0 0 0,2 1 0 0,2 0 0 0,0-1 0 16,2-5 0-16,1 1 0 0,1 2-128 0,2-1 128 15,-6-17-224-15,0 0 32 0,22 47 0 0,-22-47 0 16,0 0 192-16,0 0-192 0,0 0 192 0,45 55-192 16,-45-55 192-16,0 0 0 0,0 0-160 0,0 0 160 15,51 45 0-15,-51-45 0 0,0 0 0 0,0 0 0 16,0 0 0-16,0 0 0 0,60 38 0 0,-51-33 0 0,0-3 0 16,-1 1 0-16,1 0 0 0,-2-2 128 0,1 2 16 0,-1-1 0 15,0-2 0-15,-1 0 0 0,0 1 0 0,-2-1 0 16,0 2 0-16,-1-2 0 0,-1 0-16 0,0 0 0 15,-2 0 0-15,0 0 0 0,-1 1 64 0,0 0 0 16,-2 2 0-16,-3 1 0 0,-1 1-32 0,-3 3 0 16,-1 2 0-16,-2 3 0 15,-1 1-160-15,-2 3 0 0,-1 1 0 0,-1 3 0 0,1-1 0 0,0 1 0 16,-1 3 0-16,1 3-176 0,1-1 176 0,2 0-160 16,1 0 160-16,4 2-160 0,0-2 32 0,2 0 0 15,3 1 0-15,2-1 0 0,1 1-64 0,1-1-16 16,4 3 0-16,0 0 0 0,2 0-48 0,3 0-16 0,-9-29 0 0,19 58 0 31,-19-58-320-31,20 50-64 0,-20-50-16 0,24 49 0 16,-24-49-128-16,23 48-32 0,-23-48 0 0,21 44 0 0,-21-44 576 0,18 41 128 15,-18-41 128-15,16 41-208 0,-10-20 512 0,-2-1 96 0,-1 0 32 16,-2 2 0-16,-1-2 416 0,-1 1 96 0,-4 0 16 0,-2-1 0 16,2-3-320-16,-5-1-64 0,0 2-16 15,-1-3 0-15,-1 0 112 0,0-3 32 0,-4 1 0 0,0 0 0 16,-1-2-64-16,1-1 0 15,-3-3 0-15,2-1 0 0,0-2-256 0,2-3-64 0,1 2-16 0,-1-3 0 16,1 2-304-16,2-2-272 0,-1 0 48 0,2 1 16 16,-1 0-1008-16,2 1-208 15</inkml:trace>
  <inkml:trace contextRef="#ctx1" brushRef="#br0">28339 12734 0,'0'0'0,"0"0"0,0 0 15,0 0-15,0 0 16,0 0-16,0 0 0</inkml:trace>
  <inkml:trace contextRef="#ctx0" brushRef="#br0" timeOffset="61817.69">25294 7641 9279 0,'0'0'832'0,"0"0"-672"0,0 0-160 0,0 0 0 0,0 0 0 0,0 0 160 0,0 0-160 0,0 0 0 0</inkml:trace>
  <inkml:trace contextRef="#ctx0" brushRef="#br0" timeOffset="62023.77">25226 7652 8383 0</inkml:trace>
  <inkml:trace contextRef="#ctx0" brushRef="#br0" timeOffset="62810.37">25206 7622 7359 0,'0'0'656'0,"0"0"-528"0,0 0-128 0,0 0 0 16,0 0 1472-16,-1 0 256 0,1-1 48 0,0 1 16 15,-2 0 1040-15,1 1 224 0,0-1 32 0,-2 2 16 16,1 0-800-16,1 1-144 0,-2 2-48 0,2-1 0 16,-2 0-576-16,0 2-112 0,2 1-16 0,-2 0-16 0,1 1-640 15,0 2-128-15,0 0-32 0,1 1 0 0,1 2-352 0,-2-2-80 16,2 1-16-16,0-1 0 0,0 0-144 0,0 1 0 16,0-12 0-16,0 0 0 0,5 35 0 0,-5-35 0 15,0 0 0-15,0 0 0 16,9 38 0-16,-9-38 0 0,0 0 0 0,0 0 0 0,0 0-144 0,0 0 144 15,0 0 0-15,0 0 0 0,0 0-144 0,53 34 144 16,-53-34 0-16,0 0-144 0,0 0 144 0,0 0 0 16,51-13 0-16,-51 13 0 0,0 0 0 0,35-14 0 15,-35 14 0-15,0 0 0 0,35-17 128 0,-24 10-128 16,1-1 128-16,2 1-128 0,0-1 144 0,-14 8-144 0,31-14 192 0,-15 7-192 16,-16 7 144-16,32-11-144 0,-32 11 0 0,0 0 144 15,50-8-144-15,-50 8 0 0,0 0 0 0,0 0 0 16,60 9 128-16,-60-9-128 0,0 0 0 0,0 0 128 15,53 41-128-15,-53-41 0 0,0 0 144 0,0 0-144 16,39 58 0-16,-39-58 0 0,0 0 0 0,21 47 0 16,-21-47 0-16,0 0 0 0,0 0 0 0,22 45 0 15,-22-45 0-15,0 0 0 0,0 0 0 0,0 0 0 16,0 0 0-16,0 0 0 0,0 0 192 0,0 0-64 16,0 0 0-16,0 0 16 0,0 0 0 0,0 0 0 0,0 0 0 0,0 0 0 15,0 0 0-15,0 0 0 16,0 0-16-16,0 0-128 0,0 0 192 0,0 0-64 15,0 0-128-15,38-13 0 0,-31 6 144 0,1 0-144 16,2-3 0-16,1 0 128 0,2-1-128 0,1 0 0 16,-14 11 0-16,33-18 0 0,-33 18 0 0,35-16 128 15,-35 16-128-15,0 0 0 0,52-11 0 0,-52 11 0 16,0 0 0-16,0 0 0 0,70 8 0 0,-70-8 0 0,0 0 0 0,0 0 0 16,63 20 0-16,-63-20 0 0,0 0 0 0,58 18 0 15,-58-18 0-15,0 0 0 0,68 10 0 0,-68-10 0 16,0 0 0-16,69 2 0 0,-69-2 0 0,0 0 0 15,69-10 0-15,-69 10 0 0,43-12 0 0,-43 12 0 16,36-14 160-16,-36 14-160 0,33-15 208 0,-33 15-48 16,34-17-16-16,-34 17 0 0,29-19 96 0,-16 11 16 15,-2-2 0-15,1-1 0 0,-4-1 48 0,2 1 16 0,-1 0 0 0,-1-2 0 16,1 0 16-16,-2 1 16 16,2-2 0-16,0-1 0 0,-1 1-112 0,-1 2-32 15,1-1 0-15,-3 0 0 0,2 2-208 0,-2 0 144 16,-1 2-144-16,0-1 128 0,-3 3-128 0,1 0 0 0,-1 1 0 0,-2 1 0 15,1 1 0-15,-3 1 0 0,2 0 0 0,-2 0-176 32,-1 2-272-32,-1-1-64 0,1 2-16 0,-2-1 0 15,1 2-192-15,-2 1-48 0,1-1 0 0,-1 0 0 16,1 2-768-16,-1 0-144 0</inkml:trace>
  <inkml:trace contextRef="#ctx0" brushRef="#br0" timeOffset="65645.75">25432 8809 3679 0,'-1'-1'320'0,"-1"-2"-320"0,2 1 0 0,0 1 0 0,-1-1 1088 16,1 1 160-16,-3-3 32 0,0-3 0 0,-1 0 1424 0,0 0 304 16,1 0 48-16,2 2 16 0,-1 1-128 0,2 3 0 0,0 1-16 0,2 1 0 0,-1 5-896 0,2 1-176 15,0 3-48-15,-3-10 0 0,0 0-720 0,11 45-128 16,-11-45-48-16,10 42 0 0,-10-42-368 0,8 51-80 15,-5-23-16-15,1-1 0 0,-4-27-224 0,10 54-48 16,-10-54-16-16,9 47 0 0,-9-47-32 0,7 38-128 16,-4-21 192-16,-1-2-64 0,1-1 0 15,-1-2 0-15,-1-1 0 0,-1-3 0 0,0 1 32 0,0-3 0 16,0 1 0-16,-1-3 0 0,-1 0-160 0,1 0 0 0,-2-1 144 16,2-1-144-16,1 0 0 0,-3-2 0 0,1 2 0 0,1-2 0 31,1-2-272-31,-1 1-32 0,-1 0 0 0,2-2 0 15,0-2-448-15,0 1-80 0,2 0-32 0,-2-3 0 16,1-2-1856-16,-1 0-368 0</inkml:trace>
  <inkml:trace contextRef="#ctx0" brushRef="#br0" timeOffset="66233.67">25398 8555 2751 0,'5'-12'256'0,"-1"5"-256"16,0 0 0-16,2 3 0 0,-2 1 1088 0,0 0 160 16,2 0 32-16,5-1 16 0,7-1 1968 0,-18 5 384 15,56-13 64-15,-56 13 32 0,63-2-576 0,-63 2-112 32,62 10-32-32,-62-10 0 0,0 0-1200 0,82 34-240 15,-82-34-48-15,0 0-16 0,68 53-496 0,-68-53-112 16,0 0-16-16,55 60 0 0,-55-60-496 0,0 0-96 0,33 65-32 15,-33-65 0-15,9 40-272 0,-9-40 0 0,2 35 0 0,-5-18 0 16,0-1 0-16,-4 1 0 0,-1 0 0 0,-4-2 0 16,-2-1 0-16,-1 0-144 0,-5 2-16 0,-3-2 0 15,1 0-160-15,1-1-48 0,-2-2 0 0,0-2 0 16,2 1 240-16,1-5 128 0,1 1-160 0,0-2 160 16,5-3-160-16,1 1 160 0,4-2-160 0,1 0 160 15,3-2-240-15,1 0 48 0,2-1 16 0,1 0 0 16,1-1 48-16,1 1 0 0,1-1 0 0,2-1 0 0,0 1 128 15,2 0 0-15,2-2 0 0,1 2 128 0,1-2 0 16,-1 1 0-16,-9 5 0 0,0 0 0 0,40-11 128 0,-40 11 48 16,0 0 0-16,0 0 0 0,68 0 128 0,-68 0 16 15,0 0 16-15,0 0 0 0,69 24-192 0,-69-24-32 16,0 0-16-16,0 0 0 0,57 43-96 0,-57-43-128 16,0 0 176-16,0 0-176 0,39 57 144 0,-39-57-144 15,0 0 0-15,0 0 144 0,27 51-144 0,-27-51 128 16,0 0-128-16,0 0 128 0,14 46 48 0,-14-46 0 0,0 0 0 0,0 0 0 15,0 0 0-15,0 0 0 16,20 44 0-16,-17-40 0 0,1-1 16 0,0 0 0 16,0 0 0-16,-1-2 0 0,1 2-32 0,-1-3 0 15,1 0 0-15,-1 0 0 0,2 0-160 0,-3-1 160 0,1 1-160 0,-1-2 160 16,0 1-160-16,1-1-176 0,0 0 48 0,0-1 0 16,-2 0-384-16,2 2-80 0,-1-2-16 0,-1 0-12448 31,0 1-2480-31</inkml:trace>
  <inkml:trace contextRef="#ctx0" brushRef="#br0" timeOffset="66884.63">26335 9118 911 0,'3'-1'0'0,"0"0"0"0,-1-1 0 0,0 1 0 0,-1 1 1840 0,1-2 272 0,2-1 64 0,3-1 16 0,0-3 1264 0,1 0 256 0,-2-1 64 0,-2-1 0 16,1 1-896-16,-4-1-160 16,-1 1-32-16,-1-1-16 0,-4 1-880 0,1-1-192 0,-3 1-16 0,-1-1-16 15,-2 1-624-15,-2-1-128 0,1 2-32 0,-2-1 0 16,1 1-336-1,-2 1-80-15,-1 0-16 0,0 4 0 0,1-1-192 0,-2 1-32 0,1 4-128 0,-1 1 192 0,2 1-192 0,1 2 0 16,2 1 0-16,0 2 0 16,2 1 0-16,1 2 0 0,2 3 0 0,2 1 0 15,0 1 0-15,2 0 0 0,2 0-160 0,2 0 160 0,0 0-304 0,-2-17 32 16,0 0 0-16,16 40 0 16,-16-40-144-16,0 0-32 0,0 0 0 0,0 0 0 0,47 43 192 0,-47-43 48 15,0 0 0-15,0 0 0 0,0 0 336 0,57 11 64 16,-57-11 0-16,0 0 16 15,0 0 144-15,50-5 32 0,-50 5 0 0,0 0 0 0,0 0-112 0,39-13-16 16,-39 13 0-16,0 0 0 0,23-13-128 0,-16 9-128 16,-1 0 144-16,-2-2-144 0,0 0 192 0,-1-1-48 0,1 2-16 0,-2-1 0 31,1-1 80-31,-2 1 16 0,0-1 0 0,-1 2 0 0,0-1 0 0,2 0 0 0,-2 2 0 16,0 0 0-16,0 2-96 0,0-1 0 15,0 3-128-15,0 0 192 16,0 0-192-16,1 2 144 0,-1 1-144 0,2 0 128 15,0 1-128-15,0 3 0 0,-2-7 144 0,0 0-144 16,0 0 0-16,0 0 0 0,0 0 0 0,25 46 0 16,-25-46 0-16,0 0 0 0,0 0 0 0,0 0 0 0,0 0 0 15,0 0 0-15,48 39 0 0,-48-39 128 0,0 0-128 0,0 0 144 16,0 0-144-16,0 0 160 0,0 0-160 0,60 8 0 16,-53-9 144-16,0-1-144 0,-2 1 0 0,1-2 0 15,0 2 0-15,-2-2 0 16,0 0-384-16,0 0-32 0,-1 0-16 0,0 0 0 15,1 1-960-15,-1-1-192 0</inkml:trace>
  <inkml:trace contextRef="#ctx0" brushRef="#br0" timeOffset="67375.99">26704 8938 17503 0,'8'-2'768'0,"-4"1"176"0,1-1-752 0,-3 2-192 0,0 2 0 0,-1-1 0 0,1 2 2752 0,2 0 528 0,-4-3 112 0,0 0 0 15,0 0-752-15,0 0-144 0,35 62-48 0,-35-62 0 16,0 0-1360-16,17 54-256 0,-17-54-64 0,0 0-16 16,13 53-480-16,-13-53-80 0,0 0-32 0,5 38 0 0,-5-38-160 0,0 0 0 15,0 0 0-15,6 37 0 16,-4-31 0-16,-4-2 0 0,2 2 0 0,-1-3 0 0,-1-1 0 0,-1 0 0 15,2-2-144-15,-2 0 144 0,0 0 0 0,2-2 0 16,0 0 0-16,-1-1 0 0,1 0 0 0,1-3 0 16,0 1 0-16,1-1 0 0,1 0 192 0,0-2-48 15,0-1-16-15,1 2 0 0,-2-1 0 0,0-1 0 16,4-2 0-16,-1-2 0 0,2-2 16 0,1-2 0 16,0 0 0-16,1-2 0 0,1 4-144 0,-1-2 160 15,2 1-160-15,0 2 160 0,0 3-160 0,0 0 0 16,1 4 0-16,-1 0 0 0,-10 7 0 0,0 0 0 15,0 0 0-15,44-10 0 0,-44 10 0 0,0 0 128 16,0 0-128-16,0 0 0 0,0 0 128 0,62 39-128 0,-62-39 0 16,0 0 128-16,21 48-128 0,-21-48 0 0,0 0 144 0,17 48-144 15,-17-48 0-15,0 0 144 16,13 51-144-16,-13-51 0 0,0 0 176 0,0 0-176 0,15 48 160 0,-15-48-160 16,0 0 176-16,0 0-176 0,0 0 192 0,0 0-192 15,0 0 0-15,0 0 0 0,0 0 0 0,0 0 0 31,28 45-544-31,-25-43-64 0,0-2-16 0,0 0-18624 0</inkml:trace>
  <inkml:trace contextRef="#ctx0" brushRef="#br0" timeOffset="67899.34">27431 8587 25791 0,'0'3'2304'0,"0"0"-1856"0,0 1-448 0,0-1 0 0,0 0 1200 0,-1 2 144 0,1 5 16 0,-2 7 16 0,1 7 1104 0,-1 6 208 16,2 4 64-16,0 0 0 0,0 2-1776 0,2 1-336 0,-1 0-80 0,1 1-16 31,-1-3-352-31,1-1-64 0,-2-34 0 0,4 61-128 0,-4-61 0 0,4 55 0 16,-4-55 0-16,4 50 0 0,-4-50 128 0,0 0-128 0,7 53 0 0,-7-53 0 15,0 0 0-15,0 0 0 0,12 51 128 0,-12-51-128 0,0 0 0 16,0 0 0 0,0 0 0-16,0 0 0 0,0 0 128 0,0 0-128 0,0 0 0 0,0 0 0 0,0 0 160 0,0 0-160 15,0 0 128-15,0 0-128 0,0 0 160 0,0 0-160 16,0 0 192-16,38-10-192 16,-41 0 144-16,-3 0-144 0,1-1 0 0,-4 0 144 0,1-2-144 0,-4 0 0 15,1 2 0-15,-2 0 0 0,-1 1 0 0,-1 0 0 16,-4 3 128-16,1 0-128 15,-2 3 0-15,2 2 0 16,-1 2 0-16,1 2 0 0,3 2 0 0,-1 0 128 0,2 3-128 0,3 2 0 16,1-1 0-16,1 2 0 0,2 0 0 0,1 1 0 0,2 0 0 0,1 2 0 0,2-1-176 15,0-1 176 1,1-11-256-16,0 0 48 0,0 0 0 0,9 42 0 16,-9-42-32-16,0 0 0 0,0 0 0 0,0 0 0 15,0 0 48-15,49 41 16 0,-49-41 0 0,0 0 0 16,0 0-80-16,0 0-32 0,65 11 0 0,-65-11 0 15,0 0-672-15,0 0-144 0,60 2-32 0,-60-2-15856 16</inkml:trace>
  <inkml:trace contextRef="#ctx0" brushRef="#br0" timeOffset="68951.17">27656 9067 16575 0,'0'0'1472'0,"0"0"-1168"0,1 0-304 0,-1 0 0 0,0 0 2400 0,0 0 416 0,0 2 96 0,0 1 16 0,0 2 480 0,-1 2 112 16,1-7 0-16,-3 20 16 0,1-7-2384 0,1 0-496 0,0 1-80 0,1-14-32 16,0 31-288-16,0-31-48 15,0 0-16-15,7 41 0 0,-7-41-192 0,0 0 0 0,0 0 128 0,0 0-128 16,25 48 0-16,-25-48 144 0,0 0-144 0,0 0 128 15,0 0-128-15,0 0 0 16,0 0 144-16,0 0-144 0,0 0 128 0,0 0-128 0,62 15 128 0,-55-17-128 16,0-3 144-16,0 0-144 0,1-1 192 0,-3 0-192 15,1-1 240-15,-2 0-64 0,0-1-16 0,-1-1 0 16,0 1 32-16,-2-1 16 0,-2-1 0 0,1 1 0 0,-1-3 32 16,-2 0 0-16,-2-3 0 0,1 1 0 15,-1 2-96-15,-1-1-16 0,-1 2 0 0,-3-2 0 0,0 2-128 0,-3-1 0 16,1 2 144-16,-1 0-144 0,0 2 0 0,2 0 0 15,0 2 0-15,1 2-128 16,1 1-16-16,2 1 0 0,2 2 0 0,-1 2 0 0,2 1-64 0,-1 1-16 16,3 2 0-16,0-1 0 0,1 2-32 0,-1 2-16 15,2-9 0-15,0 0 0 0,0 0-80 0,0 0-16 16,0 0 0-16,27 51 0 16,-27-51 64-16,0 0 16 0,0 0 0 0,58 14 0 15,-58-14 112-15,0 0 32 0,52-5 0 0,-52 5 0 0,0 0 144 0,65-7 0 0,-65 7 0 0,50-4 0 31,-50 4 192-31,0 0-48 0,68-1 0 0,-68 1 0 0,0 0 48 0,59 10 16 0,-59-10 0 0,0 0 0 16,0 0-16-16,65 29 0 0,-65-29 0 0,0 0 0 16,0 0-48-16,0 0-16 0,35 53 0 0,-35-53 0 15,0 0-128-15,0 0 192 0,0 0-192 0,6 42 192 16,-9-34-32-16,0-2 0 16,0 0 0-16,-1-2 0 0,1 0 32 0,-1 0 16 0,1-1 0 0,1 0 0 15,-1-2-208-15,0-1 0 0,0 2 128 0,0-4-128 0,0 2 0 0,2-1 128 31,0 0-128-31,-2-1 0 0,3-1 128 0,0 1-128 16,0 0 0-16,0-1 144 0,1-1-144 0,2 1 0 0,0-2 0 0,1 0 0 0,0 0 0 0,2-1 0 16,1 0 0-16,1-1 0 0,1 0 0 0,1-1 0 15,1 1-128-15,2-2 128 16,-2 2 0-16,2 0-176 0,0 0 176 0,-13 7-128 16,0 0 128-16,0 0 0 0,42-13-144 0,-42 13 144 0,0 0-144 0,0 0 144 0,0 0-192 15,0 0 192-15,0 0-208 0,58 26 64 0,-58-26 16 16,0 0 0-16,0 0 0 0,17 44 0 0,-17-44 0 0,0 0 0 15,0 0 128-15,7 42 0 16,-7-32 0-16,-2-3 0 16,2 1 0-16,-1-2 0 0,0 0 0 0,-1-2 0 15,2 0 0-15,-1-1 0 0,-1-2 0 0,1 1 176 16,0-1-16-16,-1-1 0 0,1 0 0 0,-1 0 0 16,2 0 16-16,-1 0 0 0,1-3 0 0,-1 1 0 0,1-1-32 0,0-1 0 15,0-2 0-15,0 0 0 0,1 1-144 0,0-2 128 16,2-1-128-16,0-1 128 0,3-1-128 0,-1-2 0 15,2 1 0-15,2-3 0 0,-1-2 0 0,2 1 0 16,3-3-160-16,2-2 160 0,1 0-208 0,1 2 48 16,3-2 16-16,1 1 0 0,3 3 0 0,-1 0 0 15,-2 5 0-15,0 1 0 0,-21 10 144 0,39-12-128 16,-39 12 128-16,0 0-128 0,0 0 128 0,61 8 0 16,-61-8 0-16,0 0 128 0,0 0 80 0,0 0 32 0,45 50 0 0,-45-50 0 15,0 0 128-15,0 0 16 16,23 56 16-16,-23-56 0 0,0 0 160 0,0 0 16 0,18 46 16 0,-18-46 0 15,0 0-192-15,0 0-32 0,0 0-16 0,0 0 0 16,0 0-352-16,0 0 0 0,40 45 0 0,-40-45 0 31,0 0-384-31,0 0-160 0,0 0-32 0,0 0 0 0,0 0-640 0,0 0-128 0,0 0-16 0,0 0-18688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2-19T16:45:38.60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2-19T16:45:41.145"/>
    </inkml:context>
  </inkml:definitions>
  <inkml:trace contextRef="#ctx0" brushRef="#br0">11169 13152 0,'0'0'0</inkml:trace>
  <inkml:trace contextRef="#ctx1" brushRef="#br0">5634 8379 5519 0,'0'0'496'0,"-1"0"-496"0,1 0 0 0,-2 2 0 0,2-1 832 0,0-1 80 0,0 2 16 0,-1 1 0 0,-1 2 1152 0,0 2 224 15,-1 3 64-15,0 0 0 0,0 0-640 0,0 1-128 16,2 2-32-16,-1-2 0 0,2 2-608 0,-1-2-128 15,2 2-32-15,-1-2 0 0,2 2-128 0,-1-3-32 0,2 1 0 0,0-1 0 16,1 0-176-16,2 0-32 0,-2 0-16 0,0 1 0 16,2 0-128-16,-2 1-32 0,2 0 0 0,-1 1 0 15,1 0-112-15,0 2-16 0,-1 1-128 0,1-1 192 16,-2 0-192-16,2-1 0 16,1 3 0-16,-1 0 0 0,-1 1 0 0,1 0 0 15,1 2 0-15,-3-2 0 0,2-5 0 0,0 3 0 16,1 1-160-16,-7-17 160 0,0 0 0 0,28 56-160 15,-28-56 160-15,0 0 0 0,35 54 0 0,-35-54 0 0,0 0 0 0,0 0 0 16,54 63 0-16,-54-63 0 0,0 0 0 0,0 0 0 16,55 57 0-16,-55-57 0 0,0 0 0 0,0 0 144 0,64 47-16 0,-64-47-128 15,0 0 192-15,0 0-64 0,63 35 0 0,-63-35 0 16,0 0 0-16,0 0 0 0,61 31 0 0,-61-31-128 16,0 0 192-16,0 0-64 0,66 27-128 0,-66-27 0 15,0 0 0-15,0 0 128 0,71 25-128 0,-71-25 0 16,0 0 0-16,0 0 0 0,73 26 0 0,-73-26 0 15,0 0 0-15,0 0 128 16,81 19-128-16,-81-19 0 0,0 0 0 0,0 0 128 16,80 13-128-16,-80-13 160 0,0 0-160 0,65 6 160 0,-65-6-160 0,0 0 192 0,65 4-192 0,-65-4 192 15,0 0-192-15,68 4 0 0,-68-4 144 0,0 0-144 32,72 10 0-32,-72-10 0 0,0 0 0 0,72 14 0 0,-72-14 0 0,0 0 0 15,74 17 0-15,-74-17 0 16,0 0 0-16,79 14 0 0,-79-14 0 0,0 0 0 0,79 7 0 0,-79-7 0 0,61 3 0 0,-61-3 0 15,56 0 0-15,-56 0 128 0,57 2-128 0,-57-2 128 32,65 4 0-32,-65-4 0 0,66 8 0 0,-66-8 0 0,0 0-128 15,86 16 0-15,-86-16 128 0,0 0-128 0,96 20 0 0,-96-20 0 0,65 14 0 0,-65-14 0 16,62 10 0-16,-62-10 0 16,68 10 0-16,-68-10 0 0,78 8 0 0,-78-8 0 0,82 9 0 0,-82-9 128 0,85 9-128 0,-85-9 0 31,89 10 128-31,-89-10-128 0,80 13 0 0,-80-13 128 0,85 14-128 0,-85-14 0 15,83 14 0-15,-83-14 0 16,88 17 0-16,-88-17 0 0,90 20 0 0,-90-20 0 16,91 23 0-16,-91-23 0 0,91 24 0 0,-91-24 0 15,87 28 0-15,-87-28 0 0,84 27 0 0,-84-27 0 16,84 27 0-16,-84-27 0 0,79 22 0 0,-79-22 0 16,83 24 0-16,-83-24 0 0,81 28 0 0,-81-28 0 0,80 29 0 0,-80-29 0 15,79 28 0-15,-79-28 0 0,74 23 0 0,-74-23 0 16,68 19 0-16,-68-19 0 0,73 22 0 0,-73-22 128 15,72 26 0-15,-72-26 16 0,64 27 0 0,-64-27 0 16,0 0 48-16,82 41 0 0,-82-41 0 0,0 0 0 16,73 40-64-16,-73-40 0 0,0 0 0 0,68 42 0 15,-68-42 32-15,0 0 0 0,62 41 0 0,-62-41 0 16,0 0-16-16,59 38 0 0,-59-38 0 0,0 0 0 16,0 0-144-16,78 45 0 0,-78-45 0 0,0 0 128 0,0 0-128 15,76 36 0-15,-76-36 144 0,0 0-144 0,0 0 0 0,72 29 144 16,-72-29-144-16,0 0 0 0,0 0 144 15,67 27-144-15,-67-27 0 0,0 0 144 16,0 0-144-16,0 0 160 0,69 30-160 0,-69-30 160 16,0 0-160-16,0 0 192 0,0 0-192 0,0 0 192 0,73 34-64 0,-61-31 0 15,-1 1 0-15,0 0 0 0,1-1 32 0,-1 0 0 16,0 1 0-16,2-1 0 0,-2 0-32 0,1 0 0 16,-1-1 0-16,0 1 0 0,0 0-128 0,-1 0 160 15,0 1-160-15,2-1 160 0,-3 1-160 0,3 0 0 16,-2 1 0-16,0-3 0 0,-1 3 0 0,0-1 0 0,2-1 0 15,-1 1 0-15,1 0 0 0,-1 0 0 0,0 1 128 0,-1-1-128 16,1 0 0-16,-2 0 0 0,0 1 0 0,1-1 0 16,-1-1 0-16,1 1 0 0,-2 0 0 0,0-1 0 15,0 1 0-15,-1-1 128 0,-1 0-128 0,1 1 0 16,0-1 128-16,-2-2-128 0,0 2 0 0,-1 0 128 16,0-2-128-16,-2 1 160 0,2-1-160 15,-2 1 160-15,1-1-160 0,-2 1 192 0,1-4-192 16,-1 4 192-16,0-1-192 0,-1 0 0 0,1 1 0 0,-2-1 128 15,1 2-128-15,-2 0 0 0,0-2 0 0,1 2 0 16,-3 0-1344-16,3-2-160 0,-3 2-32 0,1 0-15296 16</inkml:trace>
  <inkml:trace contextRef="#ctx1" brushRef="#br0" timeOffset="589.79">10770 10191 6447 0,'-1'-6'272'0,"0"3"80"0,-1 0-352 15,2 2 0-15,0-1 0 0,0 2 0 0,0 0 1056 0,-1-1 144 0,1 0 16 0,-2-1 16 0,2 1 624 0,0-1 128 0,0 2 32 0,0 0 0 0,2 3-368 0,-1-1-80 16,3 2-16-16,-1 0 0 0,3 2-352 0,0 1-80 16,-1 1-16-16,4 1 0 0,-1-1-272 0,-8-8-48 15,0 0-16-15,0 0 0 16,0 0-288-16,57 55-64 0,-57-55-16 0,0 0 0 15,0 0-208-15,0 0-32 0,56 63-16 0,-56-63 0 16,0 0 32-16,0 0 0 0,0 0 0 0,55 53 0 0,-55-53 16 0,0 0 0 16,0 0 0-16,0 0 0 0,0 0 64 0,58 51 0 0,-49-44 16 15,-2 2 0-15,0-2 0 0,-2 1 0 16,1 1 0-16,0-2 0 0,-2 1 32 0,-1-1 0 16,-2 0 0-16,1-1 0 15,-2 1 144-15,0-1 16 0,-2 1 16 0,-1-2 0 0,1 2 112 16,-4 1 32-16,2-3 0 0,-2 1 0 0,0-2-240 0,-1 2-32 15,-3-1-16-15,1 1 0 16,-4 0 64-16,-1-1 16 0,-3 2 0 0,-2 0 0 16,0 2 0-16,-4-2 0 0,0 4 0 0,1-2 0 15,-1-1-128-15,2-1-32 0,1 0 0 0,3 0 0 16,-1-1-256-16,2-2 0 0,2 2 128 0,0-3-128 0,3 1 0 0,-1-1 0 16,1-2 0-16,1 2 0 0,2 0-192 0,-1 0-64 15,4 0 0-15,0 1 0 16,1 0-512-16,0 2-128 0,0-1 0 0,1 2-18224 15</inkml:trace>
  <inkml:trace contextRef="#ctx1" brushRef="#br0" timeOffset="5851.1">13960 9498 9215 0,'-4'-1'816'0,"3"0"-656"0,1-1-160 0,0 2 0 0,-2 0 688 0,1 0 96 0,-1 0 32 0,2-1 0 16,-1 1 1360-16,1 1 288 0,0-1 48 0,-2 2 16 0,4 0-800 0,-1 1-176 31,1 1-16-31,-1 1-16 0,1 2-496 0,0-2-112 0,0 4-16 0,1 1 0 0,-1 0-272 0,0 1-64 16,-1 2-16-16,1-2 0 15,-1 3-160-15,0-3-48 0,-1 2 0 0,0-2 0 0,0 2 48 0,0-2 16 16,0-1 0-16,-1 2 0 16,0-3 112-16,-1 1 0 0,1 0 16 0,-2 0 0 15,2-1-16-15,-2-2-16 0,0 1 0 0,2 1 0 0,-1-2-208 0,-1 0-32 0,2 0-16 0,-2 0 0 16,0-3-240 0,2 0 0-16,-2 1 0 0,2-3 0 0,-1 1 0 0,1 0 128 15,-1 0-128-15,1 0 0 0,-1-2 0 0,1 1-256 0,1-2 48 0,0 0-11312 31,0 0-2240-31</inkml:trace>
  <inkml:trace contextRef="#ctx1" brushRef="#br0" timeOffset="6563.25">14237 9706 5519 0,'4'-4'240'0,"-2"1"64"0,1 0-304 0,-2 0 0 0,0 2 0 0,-1-1 0 0,2 1 1728 0,-1-2 272 0,1-2 64 0,0-2 16 0,3-1 832 0,-4 0 160 0,0 0 48 0,1-1 0 16,-2 1-432-16,-2-1-64 0,0-1-32 0,-1 0 0 16,0-1-688-16,-3 0-144 0,1-1-32 0,-4 3 0 15,1-3-912-15,-2 1-192 0,-1 1-48 0,-4 0 0 16,1 0-336-16,-3 0-80 0,-1 2-16 0,0 1 0 16,-2-2-144-16,-1 4 0 0,-1 0 0 0,-2 1 128 15,0 0-128-15,0 3 0 0,2 1 0 0,-4 0 128 16,5 1-128-16,-1 3 0 0,-1 2 0 0,0 0 0 15,2 2 0-15,0-1 0 0,1 3 0 0,0 1 0 0,4 1 0 16,0-1 0-16,0 2 0 0,4 1 0 0,2 0 0 0,0 3 0 16,3 1 0-16,1 2 0 0,2 3 0 0,1 1 0 15,3 1 0-15,3 2 0 16,-3-27-176-16,16 49 176 0,-16-49-128 0,21 53 128 0,-21-53-320 0,0 0 0 16,45 66 16-16,-45-66 0 15,0 0-336-15,54 51-64 0,-54-51 0 0,0 0-16 16,60 35 192-16,-60-35 32 0,0 0 16 0,0 0 0 0,79 26 160 0,-79-26 16 15,0 0 16-15,57 0 0 0,-37-3 48 0,0-2 16 16,1 0 0-16,-3-4 0 0,0 1 224 0,-1-2 0 0,0 2 0 16,-1-4 160-16,4-1 480 0,-3 1 112 0,-3-1 16 15,0-1 0-15,-1 0 112 0,-2 0 16 0,-1 1 16 0,-2-1 0 16,1 0-336-16,-5 0-64 0,2-2 0 16,-5-1-16-16,0 3 80 0,-1-2 0 15,0 1 16-15,-2-1 0 0,-1 1 32 0,-1 1 0 0,-2-2 0 0,-1 1 0 16,1 0-96-16,-1 3-16 0,0-1 0 0,1 0 0 15,1 3-192-15,-1 2-64 0,0 1 0 0,-1 1 0 16,2 1-256-16,-1 2 0 0,2 0 0 0,-2 2 0 16,2 2-208-16,1 0-160 0,-1 4-16 0,1-1-16 15,2 3-944 1,-1 3-192-16,4 0-48 0,0 4-18512 0</inkml:trace>
  <inkml:trace contextRef="#ctx1" brushRef="#br0" timeOffset="7332.72">16324 9842 6447 0,'2'-3'576'0,"0"-1"-576"0,-2 1 0 0,0 0 0 0,1 0 1104 0,1-1 112 0,0-5 32 0,3-6 0 15,-1-3 1024-15,2-4 208 0,1 4 32 0,0 0 16 16,1 2-160-16,1 2-48 0,-2 3 0 0,3-1 0 16,-1 2-784-16,1 1-176 0,2-3-16 0,-1 2-16 15,0 0-496-15,2 2-80 0,1 1-32 0,-3 1 0 16,2 1-208-16,0 0-64 0,1 4 0 0,-3 1 0 0,1 1-256 0,-3 4-64 16,0 0-128-16,-1 4 192 0,-2 2-192 0,-2 3 0 15,-1 3 0-15,-3 1 0 0,-1 4-288 0,-4 0 0 16,0 4 0-16,-4-2 0 15,1-3-416-15,-1 0-64 0,-1 0-32 0,1-1 0 16,-1-3 176-16,0 0 48 0,0 1 0 0,-1-1 0 0,1-1 256 0,-2-2 48 16,1 0 16-16,-2 2 0 0,2-4 256 0,0 1 0 15,1-2 0-15,1-2 0 0,2-1 0 0,2-3 0 0,0-1 0 16,3-3 0-16,-1 2 448 0,1-2 0 0,2-1 0 0,2 0 0 16,-2-1 400-16,1 1 80 0,2-1 16 0,0-2 0 15,1 1-240-15,0 0-32 0,2 0-16 0,0-1 0 16,1 0-128-16,0-2-16 0,3-1-16 0,1 2 0 15,0 0-160-15,2-2-16 0,0 2-16 0,-1 0 0 16,3 1-144-16,-3 0-32 0,2 0 0 0,1 0 0 16,-3 0-128-16,1 2 0 0,1-2 144 0,0 2-144 15,-2-1 0-15,-1 1 0 0,-1 0 0 0,-2 1 0 16,2 0 0-16,-3-2 0 0,0 2-128 0,0 0 128 16,0 0-512-16,-1 0 0 15,1 0-16-15,-1 0 0 16,1 0-1248-16,0 0-240 0,-2 2-48 0,3-1-13472 0</inkml:trace>
  <inkml:trace contextRef="#ctx1" brushRef="#br0" timeOffset="7829.3">16876 9719 6447 0,'-6'-24'576'0,"3"11"-576"0,-1 0 0 0,0 3 0 0,1 3 3808 0,0 2 656 0,-1-4 128 0,-4-5 16 0,-4-4-1088 0,-5-9-208 0,-2-4-48 0,-3 3-16 16,3 2-1536-16,-4 2-304 0,2 3-64 0,-2 4-16 16,2 3-688-16,-2 4-128 0,2 3-16 0,-3 4-16 15,2 3-288-15,-4 4-64 0,1 2-128 0,1 2 192 16,1 1-192-16,0 2 0 0,-1 5 0 0,0 2 0 16,0 2 0-16,0 4 0 0,3 1 0 0,0 4 0 15,3 2 0-15,1 3 0 16,4 2 0-16,3 2 0 0,2 5 0 0,2-2 0 0,2 1 0 0,2-1 0 0,4 3 0 0,1-6 0 15,1-4 0-15,-4-34 0 32,18 62-448-32,-18-62 32 0,0 0 0 0,43 69 0 15,-43-69-240-15,0 0-48 0,60 41-16 0,-60-41 0 0,0 0 464 0,74 17 112 0,-74-17 16 0,65-4 0 0,-31-2 304 0,1-3 64 16,2-4 16-16,-1-3 0 16,1 1 432-16,-3-5 80 0,-3-1 32 0,-3-2 0 0,-5 5-176 15,-3-5-48-15,2-1 0 0,0-4 0 16,-4 2 16-16,-3 1 0 0,1-2 0 0,-5 2 0 0,-1-1 16 0,-3 1 0 0,-3-2 0 15,-2 0 0-15,-2 0-32 0,-3 1 0 16,-3 0 0-16,-1 2 0 16,0 3-128-16,-3-2-48 0,-1 4 0 0,0 0 0 15,0 2-192-15,-2 3-32 0,-1 3-16 0,1-1 0 16,2 4-160-16,-1 1 0 0,2 1 0 0,1 2 0 16,0 1-640-16,1 2-48 0,-1 2-16 0,3 2 0 15,4 3-576-15,-1 2-112 0,3 2-16 0,3 3-18784 16</inkml:trace>
  <inkml:trace contextRef="#ctx1" brushRef="#br0" timeOffset="8264.28">17832 9908 911 0,'-4'-3'0'0,"3"2"0"0,1 1 0 0,-2 0 0 0,2 0 2320 0,-1 0 384 0,-1-2 80 0,1 2 16 0,-1-1-112 0,0 0-32 15,-1-1 0-15,1 1 0 0,1-1 128 0,0 0 32 16,2 0 0-16,-2 1 0 0,1-1-1184 0,0-1-224 15,1 2-64-15,-1 0 0 0,1-1-640 0,1 1-144 16,-2-1-32-16,0 2 0 0,1-1-304 0,1 1-64 16,-2 0-16-16,1 1-16928 0</inkml:trace>
  <inkml:trace contextRef="#ctx1" brushRef="#br0" timeOffset="8462.69">18297 9925 24879 0,'4'-8'2208'0,"-1"3"-1760"0,1 1-448 0,1 0 0 0,0 1 2688 0,-3 0 448 16,0 0 80-16,4-2 32 16,3-1-2032-16,0-2-384 0,3-2-96 0,-2 4-16 15,-1 2-2416-15,1 2-480 0,-1 5-112 0,-3-4-16 0</inkml:trace>
  <inkml:trace contextRef="#ctx1" brushRef="#br0" timeOffset="39853.55">12266 8505 18431 0,'-2'0'1632'16,"0"-1"-1312"-16,1-1-320 0,1 1 0 0,0 0 1280 0,-2-2 176 0,1-2 32 0,-2 0 16 0,2-5 1120 0,-1 0 240 0,4 0 32 0,1 2 16 0,-1-1-1360 0,3 4-272 15,2-1-48-15,0 0-16 0,1 3-448 0,1 1-112 16,-1 0-16-16,1 1 0 0,-1 2-288 0,1-1-64 15,-1 2-16-15,-1-1 0 0,2 2-80 0,0 0 0 16,1 1-16-16,0 0 0 16,0 0-176-16,-1 3 192 0,-9-7-192 0,0 0 192 0,0 0-192 0,0 0 0 15,53 58 144-15,-53-58-144 16,0 0 0-16,26 54 144 0,-26-54-144 0,11 41 0 0,-8-20 128 0,0 0-128 16,-2 1 0-16,-1-1 0 0,0-1 0 0,-1-3 0 15,-2-1 0-15,0-1 0 0,-1-1 144 0,0-2-144 16,-1-2 0-16,0-1 144 0,0-1 16 0,1-2 0 15,0 0 0-15,0-2 0 0,1-1 48 0,0-2 16 16,0-2 0-16,2-2 0 0,-1-1 0 0,2-3 0 16,0-3 0-16,2-2 0 0,1 0 48 0,-1-3 16 0,1 0 0 15,2-2 0-15,-1-1-48 0,-1-2-16 16,1-1 0-16,0-1 0 0,2 1-80 0,-2-1-16 0,2-1 0 0,1 3 0 16,0 1-128-16,1 0 0 15,2-1 0-15,0 2 128 0,0 1-128 0,1 3 0 16,2 0 0-16,-2 2 0 0,2 5 0 0,-2 2 0 0,0 3 0 0,1 4 0 0,-1-1-208 0,-2 3 80 15,0 2 128 1,1 1-208-16,0 3 16 0,-10-10 0 0,0 0 0 0,0 0 0 0,37 58 16 0,-30-40 16 16,-7-18 0-16,0 0 0 15,23 64 32-15,-23-64 0 0,0 0 0 0,21 56 0 16,-16-41 128-16,1-3-208 0,0 0 80 0,-3-3 128 16,1 0-176-16,-1-3 176 0,-2-1-128 0,-1-1 128 15,1 1 0-15,-2-1 0 0,0 0 0 0,-2-1 0 16,1 0 0-16,-2-2 0 0,1 1 0 0,-1-2 0 15,3 0 0-15,-2-3 0 0,0 1 0 0,0-2 128 0,0 0 0 0,2-2 0 16,0-1 0-16,1-3 0 16,1-1 16-16,2-2 16 0,0-2 0 0,-1-4 0 15,4 0-160-15,0-4 192 0,2-1-192 0,1-1 192 0,1-1-192 0,1 2 0 16,-1 3 144-16,1 1-144 0,0 2 0 0,1 1 0 0,2 1 0 0,-1 2 0 16,-1 3 0-16,1 2 0 15,-2 4 0-15,-1 2-128 16,-1 2 128-16,-2-1-208 0,-2 4 80 0,2 0 128 0,0 4-256 0,2 2 80 0,-9-8 16 0,0 0 0 15,0 0 160-15,31 54-160 16,-31-54 160-16,0 0-160 0,18 62 160 0,-13-39 0 0,-1 0-144 16,0-1 144-16,-1 1 0 0,1-3 0 0,-2-1 0 0,-1-2 0 15,2-1 0-15,-2-2 0 16,2 1 0-16,-2 0 0 0,1-3 0 0,-1 0 0 16,-1-3 0-16,0 3 0 0,-1-2-128 0,-1 1 128 15,1-1 0-15,-2 0 0 0,2-3-256 0,-1 1 0 16,1-1 16-16,1 0 0 15,-1-1-336-15,1 0-64 0,1-2 0 0,2-1-12128 0,1 0-2416 0</inkml:trace>
  <inkml:trace contextRef="#ctx1" brushRef="#br0" timeOffset="40263.87">13322 8576 14735 0,'0'3'1312'0,"0"-1"-1056"0,0 1-256 0,0-1 0 0,0-1 1008 0,-2 3 144 0,1 5 16 0,-1 2 16 0,2 6 1920 0,0 0 384 15,0 0 80-15,3-3 16 0,-1 0-1840 0,2-2-352 16,0-1-80-16,0 0-16 0,2-1-448 0,0-1-80 16,1-1-32-16,1-2 0 0,-1-1-352 0,2-2-80 15,1 0-16-15,0-2 0 0,-1-1-32 16,0-1-16-16,2-2 0 0,0-1 0 0,-1-2-80 0,3-1-16 15,-2 0 0-15,1-3 0 0,-1 0 32 0,-1-1 0 16,0 0 0-16,0-1 0 0,0 0 80 0,-3-2 0 16,0 1 16-16,-3-1 0 0,-4 1 112 0,0-1 32 0,-2 0 0 15,1 0 0-15,-2 0 0 0,-1-1 0 0,-2 3 0 16,-4-1 0-16,-1 2-16 0,-4-1 0 0,-1 5 0 0,-4 0 0 16,-1 2-160-16,-1 0-48 0,-1 5 0 0,0 2 0 15,1 2-192-15,2 2 176 16,2 2-176-16,-1 3 160 0,2 2-160 0,-1 3 0 0,2 1 0 0,2 0 0 15,0 1-304-15,3 0 64 16,2 1 16-16,4-2 0 16,3 0-336-16,4-2-64 0,1-2-16 0,-3-13 0 15,0 0-400-15,0 0-96 0,56 52-16 0,-56-52-17856 0</inkml:trace>
  <inkml:trace contextRef="#ctx1" brushRef="#br0" timeOffset="41429.51">13940 8584 12895 0,'2'-3'576'0,"-2"2"112"0,1 0-560 0,-1-1-128 15,0 1 0-15,0 1 0 0,0-2 2848 0,0 1 544 0,0-3 96 0,0 0 32 0,2-1-32 0,-4 0 0 0,2 0 0 0,-1 1 0 16,1-1-1952-16,-3 0-384 0,0 1-64 0,-1 0-32 15,0 1-496-15,-2-1-112 0,0-1 0 0,-2 3-16 32,-2-3-208-32,-1 3-32 0,-3-1-16 0,-1 1 0 0,0 2 16 0,-2 0 0 0,0 3 0 0,0 1 0 15,3 1-192-15,-2 2 192 0,2 3-192 0,0 0 192 16,1 1-192-16,2 2 0 0,1-1 0 0,0 2 0 16,3 1 0-16,2-1 0 15,2 1 0-15,1-2 0 0,2-2 0 0,2 0 0 0,-2-11 0 0,0 0 0 0,0 0-240 0,0 0 32 16,41 58 0-16,-41-58 0 15,0 0-48-15,0 0 0 0,0 0 0 0,63 29 0 16,-46-29 128-16,0-2 128 0,-1 1-208 0,-2-3 80 0,-1-2 128 0,-1-1 0 16,0 0 0-16,-1-2 0 0,2 1 0 0,-3-3 0 15,-1-1 0-15,1 0 176 16,-1 0-32-16,-1-2 0 0,-1-1 0 0,0-2 0 0,-1 0 64 0,-3-3 16 16,0-3 0-16,1-2 0 15,-1-5 112-15,1 2 32 0,0 0 0 0,-1-2 0 16,0-5 80-16,-2-5 32 0,-1-4 0 0,0 2 0 15,-1 5-192-15,-1 3-32 0,0 3-16 0,-3 4 0 16,3 5-112-16,-4 3 0 0,2 5-128 0,-2 6 192 16,0 4-192-16,1 4 0 0,-1 4 128 0,-1 0-128 15,1 2 0-15,-2 4 128 0,-1 5-128 0,2 5 0 0,0-2 0 0,0 5 0 0,2 4 0 16,-1 4 0-16,2 4 0 0,1-1 0 16,1-10 0-16,1 3 0 0,2 7-208 0,1 4 64 15,4 0 16-15,-1 0 0 0,2 0-112 0,-7-38-16 0,16 68 0 0,-16-68 0 31,20 57 64-31,-20-57 16 0,0 0 0 0,32 65 0 0,-32-65-16 0,0 0-16 16,0 0 0-16,48 58 0 0,-48-58-16 0,0 0 0 16,0 0 0-16,0 0 0 0,72 36 80 0,-55-33 16 15,0-1 0-15,-1-2 0 0,-1-2 128 0,1-1 0 16,-1-2 0-16,2-1-128 0,0-1 128 0,-1-3 0 16,-1 0 128-16,-1 0-128 0,-1 0 192 0,0 1-16 15,-1-4-16-15,0-1 0 0,-1 0 80 0,-2-1 16 0,-1 1 0 16,-2-1 0-16,-2-1 64 0,0 1 0 0,-2-1 16 0,-1-1 0 15,-2 3 16-15,-2 1 0 16,0 1 0-16,-3 2 0 0,-1 3-64 0,-1-2-16 16,-4 4 0-16,1-1 0 0,0 3-144 0,-1 3-128 0,1 0 144 0,1 3-144 15,-1 1 0-15,1 3 0 0,0 2-176 0,0 1 176 16,2 1-256-16,-1 3 64 0,4 3 0 0,-1-1 16 16,3 2-48-16,2 0-16 0,1 2 0 0,3-2 0 15,-3-18-16-15,0 0 0 0,19 53 0 0,-19-53 0 16,0 0 128-16,0 0 128 0,53 55-208 0,-53-55 80 15,0 0 128-15,0 0 0 0,80 38 0 0,-80-38 0 0,0 0 0 0,64 8 0 16,-44-8 0-16,-1-1 0 0,3-3 144 16,0-3-144-16,-1-2 192 0,1-1-192 15,-3 0 192-15,0-1-64 0,0-3 0 0,1-2-128 0,1 1 224 0,1-3-64 16,0-2-16-16,1 0 0 0,-2-3-144 0,2-1 160 16,-1 0-160-16,-2-1 160 0,-3-1-160 0,-3-2 192 15,0-4-192-15,-4 3 192 16,-3 3 64-16,-3-7 0 0,1-9 16 0,-5-9 0 0,-3-1-96 0,-6 1-32 0,-2 1 0 0,-3 4 0 15,-4 3-144-15,-2 5 128 0,-1 4-128 16,1 7 128-16,1 6-128 0,2 3 0 0,0 5 0 0,1 5 0 16,1 5 0-16,4 1 0 15,1 4-192-15,0 3 192 0,2 4-176 0,1 4 176 16,0 4-128-16,2 5 128 0,3 6 0 0,0 4 0 16,4 1 0-16,0 1-128 0,4 0 128 0,1 4 0 0,3 5 0 0,-10-43 0 15,20 75 0-15,-20-75 0 0,31 75 0 0,-31-75-128 16,48 80 128-16,-48-80 192 0,49 68-32 0,-49-68-16 15,44 54 240-15,-44-54 32 0,0 0 16 0,48 60 0 16,-48-60-176-16,0 0-48 0,0 0 0 0,41 64 0 0,-35-53-208 16,-6-11 0-16,0 0 0 0,0 0 0 0,0 0 0 0,0 0 0 15,31 57 0-15,-28-52-160 16,1 0-688-16,0-1-144 0,0 0-32 0,-1-1-13936 16,2 0-2784-16</inkml:trace>
  <inkml:trace contextRef="#ctx1" brushRef="#br0" timeOffset="42292.89">15771 8536 23951 0,'4'-7'1056'0,"-1"3"224"15,0 1-1024-15,-2 0-256 0,1 2 0 0,-1 1 0 0,2 0 1488 0,1 1 240 0,3 1 64 0,3 2 0 0,-10-4-80 0,0 0-16 0,0 0 0 0,0 0 0 16,65 62-992-16,-65-62-192 0,0 0-32 0,0 0-16 16,44 68-144-16,-44-68-48 0,0 0 0 0,0 0 0 15,34 64-128-15,-28-53-16 0,1-1-128 0,-3-2 192 16,0-1 0-16,0-1 0 0,-2-2 0 0,-1-1 0 15,1-2 96-15,-2 1 16 0,0-2 0 0,0-3 0 16,-2 0-96-16,2-1-16 0,-1-3 0 0,-1-2 0 16,0 1 64-16,0-2 0 0,2-1 0 0,0-1 0 15,0 0 0-15,0-4 16 0,2 2 0 0,-1-2 0 0,2 0-64 16,0-1-16-16,-1 1 0 0,3-1 0 0,-1 3-192 16,2 0 176-16,-1 1-176 0,2 0 160 0,0 3-160 15,2 2 0-15,-2 1 0 0,1 3 0 16,1 1 0-16,-1 3 0 0,2 1 0 0,-1 4 0 15,1 0-176-15,-2 2 48 0,1 5 0 0,-9-12 0 0,0 0-80 0,0 0-16 16,31 60 0-16,-27-43 0 0,-4-17 32 0,0 0 16 16,14 55 0-16,-10-39 0 0,0-3 176 0,-1-1 0 15,-1 0-144-15,-1-2 144 0,1-2 0 0,-1 0 0 16,0 0 0-16,-1-3 0 0,0-1 0 0,-1-1 0 0,0-1 0 0,-1-2 0 16,1-2 176-16,-1 1-48 15,2-3-128-15,-1-1 192 0,-1-2 48 0,2 0 0 0,0 0 0 0,0-1 0 16,0-2 48-16,0-3 16 0,0 2 0 0,3-5 0 15,2 1-80-15,0-2-16 0,1-3 0 16,1 0 0-16,-1 0-208 0,1 1 176 16,2-3-176-16,4-2 160 0,0 3-160 0,1 3 0 0,0 2 0 0,0 4 0 15,0 2 0-15,-1 1-176 16,1 5 48-16,-1 1 0 0,1 3-64 0,-1 4 0 0,0 2 0 0,-13-6 0 0,0 0 0 0,0 0-16 16,48 51 0-16,-48-51 0 0,0 0 32 0,24 59 16 15,-24-59 0-15,0 0 0 0,15 57 160 0,-12-40 0 16,1 1 0-16,-4-18 0 15,0 0 0-15,11 51 0 0,-6-38 0 0,-2-1 0 0,-1-2 0 0,3-1 0 16,-3-1 0-16,3 1 0 0,-2-1 0 0,1-2-160 16,-1-1 16-16,1 1 0 15,-1-2-608 1,1 1-112-16,-1-3-32 0,1 1-17504 0</inkml:trace>
  <inkml:trace contextRef="#ctx1" brushRef="#br0" timeOffset="42729.48">16743 8692 3679 0,'3'-2'320'0,"0"-1"-320"0,-2 1 0 0,-1 0 0 0,2 1 3296 0,-1-3 592 0,2-4 112 0,0-3 32 0,1-4 560 16,-1-1 112-16,-2 1 32 0,-2 2 0 0,-1 0-2368 0,-2 3-480 16,0 0-96-16,-5 2 0 0,1 1-976 0,-2 0-192 31,-1 3-48-31,-1-1 0 0,0 4-144 0,0 1-48 15,0 1 0-15,0 2 0 0,1 1-224 0,0 3-160 0,-1 2 192 0,4 1-192 0,-2 0 0 0,3 2 0 32,-2 0 0-32,2 0 0 0,2 3 0 0,1-3 0 15,-1 2-144-15,7 2 144 0,1-2-256 0,1 0 16 16,1-1 16-16,2-3 0 0,-7-10-32 0,0 0-16 0,0 0 0 16,0 0 0-16,0 0 128 0,61 35 144 0,-51-35-208 15,0-1 80-15,1-2 128 0,-2-1 0 0,1-2 0 0,-2-1 0 16,1 0 208-16,-1-2-16 0,1 1-16 0,-2-2 0 15,-2 2 80-15,1-2 0 0,0 1 16 0,-2 1 0 16,1 1 16-16,-2 0 0 0,2 1 0 0,-1 2 0 16,-1 2-112-16,-1 1-32 0,1 1 0 0,-1 0 0 15,-1 4-144-15,2 0 160 0,0 3-160 0,0 0 160 16,-1 0-160-16,3 2 0 0,0-1 0 0,0 1 0 16,0-2 0-16,1 0-176 0,1 0 176 0,1-1-192 15,-1-1-128-15,2-2-48 0,-1 0 0 0,-1 0 0 16,2-2-240-16,-2 1-48 0,1-2-16 0,0 0-12192 15,0 0-2432-15</inkml:trace>
  <inkml:trace contextRef="#ctx1" brushRef="#br0" timeOffset="42995.46">17038 8310 18431 0,'-5'-29'816'0,"2"14"160"0,0 1-784 0,2 3-192 0,-1 3 0 0,1 3 0 0,-1 0 3232 0,0-4 608 0,-1-2 112 0,0-2 16 0,0 2-1088 0,2 4-208 0,-1 4-48 0,2 4-16 16,0 5-1616-16,0 4-320 0,3 3-64 0,-2 4-16 16,-1-17-256-16,0 0-48 0,13 59-16 0,-13-59 0 15,0 0-80-15,16 86-32 0,-16-86 0 0,11 78 0 16,-11-78-160-16,16 72 0 0,-16-72 0 0,0 0 128 16,26 75-128-16,-26-75 0 0,0 0 0 0,0 0 0 15,0 0 0-15,0 0-224 0,36 65 80 0,-33-61 16 31,-1 0-480-31,0-1-96 0,-1-2 0 0,1-1-16 0,-1 3-688 0,-1-4-144 0,0-2-32 16,-3 2-15888-16</inkml:trace>
  <inkml:trace contextRef="#ctx1" brushRef="#br0" timeOffset="43173.83">16850 8533 8287 0,'-2'-2'736'0,"0"0"-592"15,1 2-144-15,1 0 0 0,0-1 2480 0,0-1 464 16,0 0 80-16,1-3 32 0,2 0 1216 0,4-2 240 15,3 1 48-15,4 0 16 0,2 1-2400 0,2-1-464 0,2 2-112 0,1-2 0 16,-1 3-1056-16,4-1-208 0,3 0-32 0,-1 0-16 16,-6 2-288-16,3 1 0 0,-23 1 0 0,49 0 0 31,-49 0-704-31,44 3-80 0,-44-3-32 0,0 0-17216 0</inkml:trace>
  <inkml:trace contextRef="#ctx1" brushRef="#br0" timeOffset="43674.8">17370 8450 17503 0,'3'0'768'0,"-1"0"176"0,-1 2-752 0,-1-2-192 0,0 1 0 0,0 0 0 16,-1 1 3088-16,-1 2 592 0,1 2 112 0,-1 4 32 16,1 4-928-16,-2 0-176 0,2 3-32 0,1-2-16 0,0 4-1760 0,0-1-336 15,0-1-80-15,1 0-16 0,0-2-256 0,1-2-48 16,1 0-16-16,-2-3 0 15,2 0-160-15,1-3 0 0,-1 0 144 0,0-3-144 0,-2 0 0 0,1-1 144 16,-1-1-144-16,0-1 0 0,-1-1 128 0,0 0-128 0,2-1 0 0,-4-1 0 16,2-2 0-16,0 0 0 15,-1 1 0-15,1-3 0 16,-1-1 0-16,-1 0 0 0,1 0 0 0,1-2 0 16,1 1 0-16,-1 0 0 0,3-2 0 0,1 1 0 15,1 1 144-15,-1-1-16 0,1 2-128 0,1 0 192 16,-2 0-64-16,2 1 0 0,1 1-128 0,0 0 192 15,-1 3-64-15,-1-1-128 0,2 1 176 0,1 0-176 16,0 2 192-16,-1-2-192 0,2 1 192 0,-1-2-192 0,-1 2 160 16,0-1-160-16,-1 1 128 0,-1-1-128 0,1 2 128 15,0-3-128-15,-2 2 0 0,0-2 128 0,0 2 0 16,1-2 0-16,-2 2 0 0,1-2 0 0,-1 1 16 0,1-1 0 16,-1 1 0-16,1-1 0 0,-1-1-144 0,1 1 0 15,0 0 0-15,0 0 128 0,1 0-128 0,0 0 0 16,0 1 0-16,0-1 0 0,-1 1 0 0,2 1 0 15,0-2 0-15,-1 2 0 0,1-2 0 0,0 0 0 0,1 0 0 0,-3 0 0 16,0 1 0-16,0-3 0 0,1 3 0 0,-1-1 0 16,2 0 0-16,-2 2 0 15,0-1 0-15,0 1 0 0,2-1-192 0,-2 2-64 16,0 0 0-16,1 0-16 16,-1 2-496-16,-1-1-112 0,0 3-16 0,-2-1-18480 0</inkml:trace>
  <inkml:trace contextRef="#ctx1" brushRef="#br0" timeOffset="43970.49">17882 8444 20271 0,'1'-1'896'0,"-1"1"192"0,1 0-880 0,1 0-208 0,-2 0 0 0,0 1 0 0,1 2 2176 0,-1 0 384 0,2 3 64 0,-1 2 32 0,2 2 416 0,-2 3 64 0,1 0 32 0,-1-1 0 16,1 0-2032-16,-1 0-416 0,-1-12-80 0,0 0 0 16,0 0-208-16,0 0-48 15,16 62 0-15,-15-50 0 0,-1-2-128 0,3 0-16 0,0-2-16 0,-2 2 0 16,2-2-224-16,-3 1 0 0,0-2 0 0,0-1 0 16,0 1 0-16,-2-2-192 0,2 2 16 0,-1 0 0 31,0-1-528-31,-2 1-128 0,1-1 0 0,1-1-18368 0</inkml:trace>
  <inkml:trace contextRef="#ctx1" brushRef="#br0" timeOffset="44239.27">18005 8511 24879 0,'5'-2'1088'0,"-2"1"256"0,1 1-1088 0,-1 0-256 15,0 0 0-15,0 0 0 16,1 1 2304-16,3 2 416 0,4 3 80 0,-11-6 16 0,0 0-736 0,0 0-144 16,75 35-16-16,-75-35-16 0,0 0-1152 0,0 0-240 15,74 41-32-15,-74-41-16 0,0 0-96 0,0 0-32 16,58 41 0-16,-58-41 0 0,0 0-176 0,0 0-32 16,0 0-128-16,0 0 192 0,59 51-192 0,-49-44 0 0,0-1 0 0,-2-1 0 31,2 0-256-31,-1-1-112 0,-4-1-16 0,2-2 0 15,2 1-608-15,-2-1-128 0,0-1-32 0,1-1-17152 0</inkml:trace>
  <inkml:trace contextRef="#ctx1" brushRef="#br0" timeOffset="44445.88">18428 8449 19343 0,'-5'-2'848'0,"2"2"192"0,0 0-832 0,-1 2-208 0,1-1 0 0,0 1 0 0,-1 0 3216 0,-2 5 608 31,-5 3 112-31,-3 7 32 0,-3 3-1392 0,-1 3-272 0,-1-2-48 0,1 1-16 0,-1 0-1280 0,2-3-272 16,2 0-48-16,2-1-16 0,1-2-256 0,0-1-48 31,-1-2-16-31,5 0 0 0,-3-2-304 0,2-3 0 0,1 4 0 0,-4-1 0 32,0 3-640-32,-2-1-96 0,-2 1-16 0,1-1-18464 0</inkml:trace>
  <inkml:trace contextRef="#ctx1" brushRef="#br0" timeOffset="49428.02">11405 15948 12895 0,'1'0'1152'0,"2"-2"-928"0,0 1-224 0,-2-1 0 0,2 1 1024 0,1-2 144 0,3-3 48 0,5-2 0 15,5-5 1440-15,4-5 288 0,0 0 64 0,2-5 16 16,-2 2-688-16,1-2-144 0,0-1-16 0,-1 0-16 16,-4 2-736-16,1-3-144 0,0 0-16 0,4 0-16 0,0-2-608 0,-1 0-112 15,-2 4-16-15,-1 1-16 0,0-1-176 0,-1-1-16 16,2 2-16-16,-4-1 0 0,1 5-16 0,-1-2 0 16,2 0 0-16,2-3 0 0,-2 1-80 0,1-2 0 15,0 0-16-15,1 0 0 0,-4 4-176 0,1 0 160 16,-1 3-160-16,-1 2 160 0,-1 3-160 0,-3 2 128 15,0 2-128-15,-3 2 128 0,-1 4-128 0,-2 0 0 16,0 2 0-16,-2 2 128 0,-2 2-128 0,1 0-144 0,-1 0 144 16,0 2-208-1,-1-2-272-15,-1 2-48 0,-1-1-16 0,1 1 0 16,-1-2-400-16,0 1-80 0,0-1 0 0,0-1-16 16,-1-1-1504-16,1 1-288 0,-2-1-64 0,-1-1-11696 0</inkml:trace>
  <inkml:trace contextRef="#ctx1" brushRef="#br0" timeOffset="49911.21">11561 15254 10127 0,'-5'-1'448'0,"3"-1"96"15,1 2-544-15,0 0 0 0,1 0 0 0,0 0 0 0,1 0 1792 0,0-1 240 16,4-1 48-16,2-1 16 0,3 1 1104 0,1-3 208 15,0 0 48-15,2-2 16 0,4 1-1072 0,1-4-224 16,2 2-32-16,1-2-16 0,0 0-976 0,3-1-192 16,3-1-32-16,0 0-16 15,0 0-496-15,0 2-96 0,0 2-32 0,-2 1 0 0,-2 1-144 0,-4 1-16 0,-2 0-128 0,-1 2 192 16,-1 1-192-16,1 0 176 0,-2 1-176 0,-3 1 160 16,-1 1-160-16,-1-1 192 15,-2 2-192-15,-3-1 192 0,0 0-64 0,-1 2 0 0,0 2 0 0,0-1 0 16,-2 0 80-16,1 2 16 15,-1-4 0-15,-1 4 0 0,1 0 32 0,-1 1 0 16,2 1 0-16,-4 1 0 0,1 2 16 0,-2 2 16 16,2 0 0-16,-2-2 0 0,-1 0-64 0,0-1-16 0,1 0 0 0,0 0 0 15,-1 0-16-15,1-2-16 0,0 1 0 16,0-2 0-16,0 0 32 0,0-2 16 0,1 2 0 0,-1-1 0 16,1 0-32-16,1-1 0 0,0 0 0 0,-1-2 0 15,1-1-64-15,-1 1 0 0,1 0-128 0,0 0 192 16,1 0-192-16,-2-2 0 0,1 0 0 0,-1 1 0 0,1-1 0 0,-1 1-208 15,0-2 32-15,2 0 16 16,0 1-368-16,0-1-80 0,-2 2-16 0,2-1 0 16,-1-1-272-16,1 1-48 0,-2-1-16 0,1 2 0 31,0-2-896-31,-1 1-192 0</inkml:trace>
  <inkml:trace contextRef="#ctx1" brushRef="#br0" timeOffset="59148.02">9532 16397 23039 0,'0'-6'2048'0,"-2"1"-1648"0,2 2-400 0,0 1 0 0,0 2 1648 0,-1-1 240 0,-1-3 48 0,-1-2 16 16,1-1 416-16,-1 1 64 0,-1 3 32 0,-1 3 0 0,3 3-1312 0,-1 4-272 15,0 5-48-15,0 3-16 16,0 5-496-16,0 4-80 16,-1 6-32-16,0 4 0 0,0 1-64 0,-1 2-16 0,1 1 0 0,0-3 0 0,1 0-128 0,0-2 0 15,3-1 0-15,0-3 128 0,0-29-128 0,5 46 0 16,-5-46 0-16,9 47 128 0,-9-47 16 0,0 0 0 16,20 56 0-16,-20-56 0 0,0 0 16 0,0 0 0 15,37 53 0-15,-37-53 0 0,0 0-32 0,0 0-128 0,0 0 192 16,52 38-64-1,-52-38-128-15,0 0 128 0,0 0-128 0,0 0 128 16,54 15-128-16,-54-15 0 0,0 0 0 0,0 0 0 16,0 0-320-16,44-2-112 0,-44 2-16 0,12-8-19120 0</inkml:trace>
  <inkml:trace contextRef="#ctx1" brushRef="#br0" timeOffset="59553.03">9801 16742 22111 0,'-2'1'976'0,"0"-1"208"0,1 0-944 0,-1 1-240 16,1 1 0-16,1-1 0 0,-2 1 1952 0,1 2 352 16,-2 3 64-16,0 4 0 0,-1 3 256 0,1 2 32 15,3-16 16-15,-1 32 0 0,1-32-1776 0,0 0-368 16,7 51-64-16,-7-51-16 0,0 0-288 0,0 0-160 15,27 61 160-15,-27-61-160 0,0 0 128 0,0 0-128 16,45 47 0-16,-45-47 0 0,0 0 128 0,0 0-128 16,0 0 0-16,59 25 144 0,-59-25-144 0,0 0 160 0,0 0-160 0,50-7 160 15,-37 1 32-15,-1-1 16 16,0 2 0-16,-1-4 0 0,-1 1 112 0,-2-2 32 0,1 0 0 0,-4 0 0 16,0 0 112-16,-3 2 32 0,1-4 0 15,-3 1 0-15,0 0 112 0,-1-2 32 0,-2 2 0 16,0-2 0-16,-1 0 16 0,-2 1 16 0,1-3 0 0,-2 1 0 15,-1 0-80-15,1 1-16 0,-1 4 0 0,-2-1 0 16,2 1-176-16,-4 4-32 0,2-1-16 0,0 3 0 16,1 0-224-16,-1 0-128 0,1 2 160 0,-1 1-160 15,2 0-208-15,-2 0-144 0,2 1-32 0,-2 1 0 16,1 1-768 0,1-2-176-16,-1 2-16 0,2 0-16 0,0 0-320 0,1 1-64 0</inkml:trace>
  <inkml:trace contextRef="#ctx1" brushRef="#br0" timeOffset="59829.1">9233 16691 26719 0,'-1'-3'1184'0,"1"1"240"0,3 1-1136 0,0 0-288 0,0-1 0 0,-1 1 0 0,4-1 1728 0,-6 2 304 0,30-9 48 0,-6 0 16 16,4-1 0-16,2-1 0 0,-1-2 0 0,0 2 0 15,-1 1-1104-15,-1-1-224 0,-2 2-32 0,-1-1-16 16,-3 2-272-16,-2 1-48 0,-4 1-16 0,-2 2 0 16,-2 0-240-16,-4-1-144 0,-1 4 160 0,-3 0-160 15,-2 1-336-15,-2 0-176 0,-1 1-16 0,-1 0-19408 16</inkml:trace>
  <inkml:trace contextRef="#ctx1" brushRef="#br0" timeOffset="60435.82">10607 16969 18431 0,'4'4'1632'0,"-1"-2"-1312"0,1-1-320 0,0 0 0 0,-1 1 1664 0,0-2 256 16,2 0 48-16,-5 0 16 0,0 0 688 0,0 0 144 16,65-2 16-16,-65 2 16 0,44-5-1024 0,-44 5-208 15,38-10-32-15,-21 3-16 16,0 0-880-16,-1 0-176 0,-1-2-48 0,-2 1 0 0,-2-2-48 0,-1 1-16 15,-1 0 0-15,-4-1 0 0,1 3-16 0,-2-2-16 16,-1-1 0-16,0 0 0 0,0 0-48 0,-3-1 0 0,0 1 0 0,-3-1 0 16,-1 0-48-16,-2 1-16 15,-1-2 0-15,-3 4 0 0,2 0-112 0,-4 0-16 0,-2 3-128 0,0-1 192 32,0 3-192-32,0 2 0 0,0 1 128 0,1 0-128 15,2 4 0-15,-1 0 0 0,4 2 0 0,-2 1-160 16,3 4 160-16,1 1 0 0,1 2-144 0,0-1 144 15,4-1 0-15,-1 0 0 0,2-12-144 0,0 0 144 16,0 0 0-16,16 49 0 0,-16-49 0 0,0 0 0 16,0 0-128-16,0 0 128 0,52 38 0 0,-52-38 0 15,0 0 0-15,0 0-128 0,0 0 128 0,67 20 0 0,-67-20-128 16,0 0 128-16,0 0-192 0,0 0 192 16,63 11-704-16,-63-11-48 0,0 0 0 0,0 0-19568 15</inkml:trace>
  <inkml:trace contextRef="#ctx1" brushRef="#br0" timeOffset="60886">11350 16667 12895 0,'2'-12'1152'0,"0"7"-928"0,-2-1-224 0,0 0 0 0,0 4 4784 0,-2-1 912 0,1 0 176 0,-3-1 32 0,-3-3-2896 0,-5 0-576 0,-2 1-112 0,-3 2-16 16,-1 5-1216-16,-2 1-256 0,0 2-32 0,-2 3-16 16,2 0-272-16,2 1-48 0,1 2-16 0,1 0 0 15,2 1-128-15,4 2-16 0,3-2-16 0,1 1 0 16,2-1-288-16,1 2 0 0,3-1 0 0,0-12 0 0,0 0 0 0,0 0-144 16,0 0-16-16,43 50 0 31,-43-50-288-31,0 0-64 0,56 17-16 0,-56-17 0 0,0 0 96 0,77 10 32 0,-77-10 0 0,52 8 0 15,-52-8 160-15,52 9 48 0,-52-9 0 0,0 0 0 16,62 15 64-16,-62-15 128 0,0 0-208 0,0 0 80 16,58 33 128-16,-58-33-128 0,0 0 128 0,0 0-128 15,0 0 128-15,9 45 0 0,-14-37 0 0,-2 0 0 0,-1 0 0 0,-5-1 256 16,-1 0-48-16,-2-1 0 0,1 1 272 0,-1-3 48 0,1 0 16 16,1-2 0-16,0-1 176 0,2-1 48 15,1 0 0-15,1-1 0 0,0-1-480 0,0 1-96 0,3-2 0 0,-1 0-16 31,2 2-480-31,2-1-80 0,0 1-32 0,1-2 0 16,1 2-672-16,2-2-144 0,2 0-32 0,1 0-18496 0</inkml:trace>
  <inkml:trace contextRef="#ctx1" brushRef="#br0" timeOffset="61160.91">11699 16343 36863 0,'0'-7'3264'0,"0"1"-2608"16,1 2-528-16,-1 3-128 16,0 1 976-16,-1-2 176 0,1-2 16 0,0-2 16 0,-2 2-160 0,1 3-48 15,1 4 0-15,0 7 0 0,0 2-256 0,0 5-48 16,0-17-16-16,3 45 0 0,-3-45-272 0,7 54-48 16,-7-54-16-16,7 61 0 0,-7-61-64 0,11 61-32 15,-11-61 0-15,11 59 0 16,-11-59-224-16,12 56 128 0,-12-56-128 0,11 48 0 0,-11-48 0 0,0 0 0 15,15 61 0-15,-15-61 0 16,0 0 0-16,0 0 0 0,16 58 0 0,-16-58 0 0,0 0 0 0,0 0 0 0,0 0-144 0,0 0 144 31,0 0-640-31,0 0-48 0,0 0 0 0,0 0 0 16,0 0-656-16,0 0-144 0</inkml:trace>
  <inkml:trace contextRef="#ctx1" brushRef="#br0" timeOffset="61406.82">11502 16768 35007 0,'7'-2'1552'0,"-3"-1"320"0,1 0-1488 0,0 2-384 15,2-1 0-15,-1 1 0 0,3-2 1360 0,5-1 208 32,8-5 32-32,7 1 16 0,-1-2-272 0,-1 3-64 0,-2 0-16 0,-25 7 0 0,42-12-416 0,-42 12-80 31,0 0 0-31,48-7-16 0,-48 7-496 0,0 0-80 0,0 0-32 0,48-3 0 0,-48 3-304 0,0 0-64 15,0 0-16-15,0 0 0 32,0 0-784-32,0 0-176 0,53 2-16 0,-49-2-18784 0</inkml:trace>
  <inkml:trace contextRef="#ctx1" brushRef="#br0" timeOffset="61618.88">12071 16719 26719 0,'2'0'2368'16,"-1"0"-1888"-16,2 0-480 0,-1 1 0 15,-2 1 2320-15,0 1 368 0,0-3 80 0,0 0 16 16,0 0-848-16,0 0-160 0,15 49-48 0,-15-49 0 16,0 0-1072-16,9 42-208 0,-9-42-64 0,0 0 0 0,0 0-384 15,12 47 128-15,-12-47-128 0,0 0 0 0,0 0 0 0,0 0 0 16,0 0 0-16,0 0 0 0,0 0-160 0,0 0-112 15,0 0-32-15,0 0 0 16,0 0-544-16,0 0-112 0</inkml:trace>
  <inkml:trace contextRef="#ctx1" brushRef="#br0" timeOffset="62255.74">12268 16781 35935 0,'1'-1'1600'0,"1"-1"320"0,-1 2-1536 0,0 0-384 0,-1 0 0 0,0 2 0 16,2-1 1136-16,-1 2 144 0,2 3 48 0,-3-6 0 15,0 0-464-15,0 0-96 0,0 0 0 0,21 52-16 16,-21-52-432-16,0 0-64 0,0 0-32 0,0 0 0 0,21 58-224 16,-21-58 0-16,0 0 0 0,0 0 0 15,0 0 0-15,0 0 0 0,0 0 0 0,0 0 0 16,0 0 128-16,0 0-128 0,0 0 0 0,0 0 0 15,0 0 224-15,0 0-48 0,0 0-16 0,0 0 0 0,0 0 0 0,0 0 0 16,0 0 0-16,0 0 0 0,0 0-32 0,25-13-128 16,-23 6 192-16,1 0-64 0,0-2-128 0,0 0 192 15,2 0-192-15,1-2 192 16,1-1-192-16,2 1 0 0,-1 1 144 0,2 0-144 0,0 3 0 0,-2 2 0 16,2 0 0-16,-1 3 0 0,-1 0-144 0,-8 2 0 0,0 0 0 0,0 0 0 15,0 0-48-15,0 0 0 0,0 0 0 0,54 33 0 16,-54-33 192-16,0 0-160 0,0 0 160 0,0 0-160 15,0 0 160-15,24 55 0 16,-24-55 0-16,0 0 0 0,0 0 0 0,0 0 0 16,0 0 0-16,-1 34 0 0,-2-31 128 0,1-2 48 0,-1 0 16 0,1-1 0 15,-1 0 112-15,0-1 16 0,0 0 16 0,0-1 0 16,2-1-112-16,-1 0-32 16,1-1 0-16,0 0 0 0,-1-2-48 0,1 1-16 15,1-1 0-15,0-1 0 0,1 0 0 0,-1 0-128 16,2-2 192-16,0-1-64 0,1 1-128 0,0-3 0 0,1 1 0 0,1-3 128 15,0 1-128-15,2-2 0 16,0 0 0-16,0 1 0 0,3 2 0 0,2 0-192 0,-1 0 32 0,2 0 16 16,2 2-128-16,1 2-32 0,-16 8 0 15,28-11 0-15,-28 11-32 0,0 0-16 0,0 0 0 0,0 0 0 16,52 10 144-16,-52-10 16 0,0 0 16 0,0 0 0 0,0 0 176 0,34 49 0 16,-34-49-144-16,0 0 144 0,0 0 0 0,17 52 0 0,-17-52 128 15,0 0-128 1,0 0 192-16,7 47-64 0,-7-47 0 0,0 0 0 15,0 0-128-15,0 0 0 0,0 0 0 0,9 45-176 32,-9-45-400-32,0 0-96 0,0 0-16 0,0 0-18752 0</inkml:trace>
  <inkml:trace contextRef="#ctx1" brushRef="#br0" timeOffset="62723.21">13038 16774 22111 0,'8'-7'976'0,"-4"3"208"0,1-2-944 0,-3 2-240 0,0 1 0 0,-1 2 0 0,2-2 3264 0,-1-1 592 0,0-5 128 0,1-1 32 0,0-1-1760 0,-3 0-336 16,0 2-80-16,-3-1-16 0,0 3-848 0,-4 0-160 16,0 1-48-16,-1 1 0 0,-2 2-128 0,0 0-48 15,-3 3 0-15,2-1 0 0,0 2-256 0,-1 1-48 16,2 2-16-16,1 0 0 0,-1 3-272 0,3 0 0 15,-2 2 128-15,4 1-128 0,-1-1 0 0,2 1 0 16,1 2 0-16,0-3 0 0,3-9-256 0,0 0-16 0,0 0 0 0,3 44 0 31,-3-44-176-31,0 0-48 0,0 0 0 0,0 0 0 0,27 51 80 0,-27-51 16 0,0 0 0 0,0 0 0 16,0 0 128-16,0 0 16 0,0 0 16 0,58 17 0 16,-58-17 112-16,0 0 128 0,0 0-208 0,33-11 80 15,-24 7 128-15,-2-4 0 0,1 3 0 0,1-2-128 16,-2 0 128-16,0 0 0 0,0-2 160 0,-1 2-160 15,1 0 320-15,-3 1-16 0,2 1-16 0,-2-1 0 16,0 3 64-16,-1-1 16 0,0 3 0 0,0-1 0 0,-3 2-112 0,0 0-32 16,0 0 0-16,0 0 0 0,0 0-64 0,0 0-16 15,0 0 0-15,0 0 0 0,36 51-144 0,-36-51 128 16,0 0-128-16,0 0 128 0,0 0-128 0,0 0 0 16,48 41 0-16,-48-41 0 15,0 0-576-15,0 0-32 0,0 0-16 0,56 6 0 16,-56-6-432-16,21-9-96 0,-13 4 0 0,2-3-17808 0</inkml:trace>
  <inkml:trace contextRef="#ctx1" brushRef="#br0" timeOffset="62990.94">13504 16407 13823 0,'-3'-13'1216'0,"0"0"-960"16,0 3-256-16,2 5 0 0,-2-1 3680 0,0-4 688 0,-4-11 144 0,-3-9 32 15,-1-4-928-15,0 2-176 0,2 9-48 0,2 6 0 16,2 8-1616-16,2 4-336 0,1 5-64 0,2 5-16 15,0-5-624-15,0 0-128 0,0 0-32 0,5 55 0 16,-5-55-320-16,9 48-80 0,-9-48-16 0,15 65 0 0,-15-65-32 16,15 80-128-1,-15-80 192-15,17 86-64 0,-17-86-128 0,16 72 0 0,-16-72 0 0,14 58 0 16,-14-58 0-16,0 0 0 0,21 67 0 0,-21-67 0 16,0 0 0-16,0 0 0 0,27 60 0 0,-27-60 0 15,0 0 0-15,0 0 0 0,0 0 0 0,0 0 0 16,0 0-528-16,0 0 16 0,0 0 0 0,0 0 0 31,0 0-496-31,0 0-80 0,0 0-32 0,0 0-19232 0</inkml:trace>
  <inkml:trace contextRef="#ctx1" brushRef="#br0" timeOffset="63208.77">13234 16558 38703 0,'0'0'1712'0,"0"0"352"0,0 0-1648 0,27-9-416 0,-27 9 0 0,0 0 0 15,0 0 976-15,30-8 112 16,-30 8 32-16,49-9 0 0,-49 9 96 0,59-8 0 0,-59 8 16 16,53-4 0-16,-53 4-592 0,46 0-128 0,-46 0-32 0,0 0 0 15,64 5-320-15,-64-5-160 16,0 0 160-16,53 6-160 16,-53-6-320-16,0 0-144 0,47 4-48 0,-47-4 0 15,0 0-592-15,0 0-128 0,44-3-32 0,-44 3-18512 0</inkml:trace>
  <inkml:trace contextRef="#ctx1" brushRef="#br0" timeOffset="63575.37">13793 16706 16575 0,'0'0'1472'0,"0"0"-1168"0,0 0-304 0,0 0 0 0,39-7 3456 0,-39 7 624 0,7-3 128 0,-7 3 16 31,24-8-1008-31,-24 8-208 0,35-13-32 0,-35 13-16 15,31-11-1760-15,-31 11-368 0,0 0-64 0,42-16 0 16,-30 11-336-16,-1-1-64 0,-11 6-16 0,0 0 0 16,24-17-96-16,-24 17 0 0,7-10-16 0,-5 5 0 15,-2 0-240-15,-3 0 144 0,0 0-144 0,-4 0 128 16,0-1-128-16,-5 0 0 0,0 2 0 0,-2-1 0 16,-2 2 0-16,-1 1-144 0,3 2 0 0,0 2 0 15,1 2-112-15,0 2-32 0,2 2 0 0,1 2 0 16,3 1 144-16,0 2 144 0,1 1-208 0,1 2 80 0,5-16 128 15,-3 32 0-15,3-32-144 0,0 0 144 16,11 48 0-16,-11-48 0 0,0 0 0 0,0 0 0 0,38 54 192 0,-38-54 64 16,0 0 16-16,0 0 0 0,0 0 144 0,57 41 32 15,-57-41 0-15,0 0 0 0,0 0-176 0,55 14-16 16,-55-14-16-16,0 0 0 0,0 0-240 0,52-3-160 16,-52 3 32-16,0 0 0 15,40-10-704-15,-40 10-144 0,20-11-32 0,-13 4-19568 0</inkml:trace>
  <inkml:trace contextRef="#ctx1" brushRef="#br0" timeOffset="63764.23">12511 16356 40543 0,'-23'-11'1792'0,"15"4"384"0,2 1-1744 0,2 2-432 0,2-1 0 0,2 3 0 0,0-3-2144 0,5 0-512 0,3-4-96 0,-2-4-32 0</inkml:trace>
  <inkml:trace contextRef="#ctx1" brushRef="#br0" timeOffset="68671.03">15282 16376 28559 0,'0'0'2544'0,"0"0"-2032"0,0 0-512 0,0 0 0 0,0 0 1584 0,0 0 208 0,0 0 64 0,0 0 0 0,0 0-80 0,2 45-16 0,-5-21 0 0,-3 7 0 0,2 4-736 0,-3 3-128 32,1 6-48-32,-1 1 0 0,2 3-288 0,0 3-64 0,3 4-16 0,2-4 0 0,2 0-192 0,4-6-32 15,0-1-16-15,1-6 0 16,-7-38-64-16,17 62-16 0,-17-62 0 0,14 48 0 15,-14-48 32-15,8 40 16 16,-8-40 0-16,5 35 0 0,-5-35-64 0,0 0-16 0,1 44 0 0,-1-44 0 16,0 0-128-16,-4 35 0 0,4-35 0 0,-4 17-176 31,4-17-560-31,0 0-112 0,0 0-32 0,0 0-13040 0,0 0-2608 0</inkml:trace>
  <inkml:trace contextRef="#ctx1" brushRef="#br0" timeOffset="69155.92">15066 16436 23039 0,'12'-21'1024'0,"-5"8"192"16,1 1-960-16,1 0-256 0,-2 5 0 0,-7 7 0 0,17-14 1008 0,0-1 144 15,8-8 48-15,10-7 0 16,2 1 1488-16,-2 5 320 0,-2 4 48 0,-2 6 16 0,-31 14-1568 0,61-17-304 15,-61 17-64-15,52-1-16 0,-52 1-480 0,0 0-80 16,73 21-32-16,-73-21 0 0,0 0-112 0,54 41-32 16,-54-41 0-16,0 0 0 0,0 0-240 0,34 58-144 15,-34-58 160-15,-1 29-160 0,-5-12 0 0,-4-1 0 16,-4 1 0-16,-3-2-160 0,-3 2 160 0,-1-1-160 16,-2 1 160-16,2-5-160 0,3 1 160 0,2-6 0 15,4 0 128-15,2-4-128 0,1 1 192 0,4-4-16 16,0 0-16-16,2 0 0 0,2-1-160 0,0-2 0 0,2 0 0 0,-1 3 0 15,0 0-176-15,20-14-16 16,-20 14 0-16,0 0 0 0,42-17-128 0,-42 17-48 0,0 0 0 0,57-11 0 16,-57 11 48-16,0 0 0 15,65 3 0-15,-65-3 0 0,0 0 64 0,65 14 0 0,-65-14 16 0,0 0 0 16,51 30 240-16,-51-30-192 0,0 0 192 0,0 0-192 16,26 45 192-16,-26-45-192 0,-5 22 192 0,-4-10-192 15,-2 0 192-15,-5 2 0 0,-3-2 0 0,-1 0 0 16,-3 0 320-16,1-2 0 0,-2-2 0 0,1-1 0 15,2 0 240-15,1-4 48 0,2-1 16 0,2-1 0 0,2-1-176 0,0-1-48 16,1-1 0-16,2 1 0 16,0-1-400-16,2-1-176 0,2 2 16 0,1-2 0 15,2 3-544-15,1-1-128 0,2-1 0 0,1 2-18704 16</inkml:trace>
  <inkml:trace contextRef="#ctx1" brushRef="#br0" timeOffset="69631.78">15561 17165 18431 0,'0'0'1632'0,"0"0"-1312"0,0 0-320 0,0 0 0 0,0 0 2800 0,0 0 480 0,0 0 112 15,0 0 0-15,0 0-176 0,0 0-32 0,0 0-16 0,8 34 0 16,-8-34-1952-16,0 0-400 0,0 0-80 0,4 33-16 16,-4-33-256-16,0 0-48 0,0 0-16 0,0 0 0 15,16 38-160-15,-16-38-48 0,0 0 0 0,0 0 0 0,0 0-192 0,45 34 176 16,-45-34-176-16,0 0 160 0,0 0-160 0,65 13 128 15,-65-13-128-15,0 0 128 16,58 1-128-16,-58-1 0 0,0 0 0 0,62-7 128 16,-62 7-128-16,0 0 0 0,61-16 0 0,-61 16 128 0,0 0 0 0,48-18 0 15,-48 18 0-15,0 0 0 16,37-23 256-16,-37 23 32 0,14-15 16 0,-11 6 0 16,-2 1 144-16,-2-1 48 0,-1 1 0 0,-3-2 0 0,-4 2 96 0,-4-1 32 15,-2 1 0-15,-2-1 0 16,-3 2-48-16,-2 1-16 0,-2 1 0 0,-2 1 0 15,3 1-112-15,1 0-32 0,1 3 0 0,2-2 0 0,2 4-400 16,3-2-144-16,0 3 0 0,4 0 0 16,2 1-1696-16,1 1-336 0,2 2-64 0,3 2-22000 0</inkml:trace>
  <inkml:trace contextRef="#ctx1" brushRef="#br0" timeOffset="75884.64">6740 7304 8287 0,'0'0'736'0,"0"0"-592"0,0 0-144 0,-1-1 0 0,1 1 800 0,-2-1 128 0,2 1 32 0,-1-2 0 0,-2 1 1520 0,0-1 304 15,0 1 64-15,1-1 16 0,-1 0-320 0,-1 2-64 16,1 0-16-16,-2 0 0 0,1 1-464 0,0-1-80 16,0 1-32-16,0 1 0 0,1-1-768 0,1 1-160 15,-1-1-16-15,3-1-16 0,0 0-512 0,2 0-96 16,1-1-32-16,-2-1 0 0,3 1-96 0,1-3-32 15,0-1 0-15,2-2 0 0,3-1 32 0,2-5 0 16,0 0 0-16,0 1 0 0,-3 0 0 0,1 0 16 0,2-1 0 0,-1 0 0 16,-1 1 16-16,1-1 0 0,2 0 0 0,0-1 0 15,1 0-96-15,1-2-128 0,1 2 176 0,-1-1-176 16,1-1 128-16,2 1-128 0,-2-1 0 0,2 1 0 16,2-4 0-16,1 2 0 0,2-1 0 0,-1-2 0 15,2 0 0-15,0 2 0 0,-1 1 0 0,1 0 0 16,0 0 0-16,-2 0 0 0,1 0 0 0,-2 3 0 15,2-3 0-15,-2 4 0 0,-1 2 0 0,-20 11 0 16,41-20 0-16,-21 9 0 0,-20 11 0 0,42-17 0 0,-42 17 128 16,41-16-128-16,-41 16 0 0,48-15 0 15,-48 15 0-15,0 0 0 0,59-17 0 0,-59 17 0 0,0 0 0 0,75-18 0 16,-75 18 0-16,57-10 0 0,-57 10 0 0,58-7 0 16,-58 7 0-16,0 0 0 0,63 0 0 0,-63 0 0 15,0 0 0-15,67 8 0 16,-67-8 0-16,0 0 0 0,83 16 0 0,-83-16 0 0,0 0 0 0,78 11 0 15,-78-11 0-15,0 0 0 0,86 7 0 0,-86-7 0 16,0 0 0-16,89-1 0 16,-89 1 0-16,0 0 0 0,85-5 0 0,-85 5 0 0,0 0 0 0,74-10 0 0,-74 10 0 0,0 0 0 15,72-8 128-15,-72 8-128 16,0 0 0-16,64-6 0 0,-64 6 224 0,0 0-64 0,0 0-16 0,72-4 0 16,-72 4 32-16,0 0 0 15,0 0 0-15,0 0 0 0,58-6-48 0,-51 5 0 16,0 1 0-16,0-1 0 0,0-2-128 0,2 0 0 15,-4 2 0-15,1-1 128 0,-3 1-128 0,0-2-144 0,1 2 144 0,0-2-208 16,0 0 208-16,1 0 0 0,-1-1 144 0,-1 2-21072 16</inkml:trace>
  <inkml:trace contextRef="#ctx1" brushRef="#br0" timeOffset="76385.28">8485 6385 14735 0,'0'0'1312'16,"0"0"-1056"-16,0 0-256 0,0 0 0 0,0 0 1664 0,0 1 288 0,0 0 48 0,1 1 16 0,-1 2 1680 0,3 0 336 16,-2 1 64-16,4 0 0 0,0-1-2288 0,1 2-464 0,1-2-80 0,1 2-32 15,1-3-624-15,-9-3-128 0,0 0-32 0,0 0 0 32,0 0-48-32,71 21-16 0,-71-21 0 0,0 0 0 15,0 0-64-15,72 10 0 0,-72-10-16 0,0 0 0 0,0 0-112 0,73 8 0 16,-73-8-16-16,0 0 0 0,0 0-48 0,0 0-128 15,74 10 192-15,-74-10-64 0,0 0-128 0,0 0 192 16,0 0-192-16,67 14 192 0,-57-12-64 0,-1 1-128 16,-1-1 192-16,-1 3-64 0,-1-1 80 0,-2 0 16 15,0 2 0-15,-2 0 0 0,-2-1 80 0,-2 1 16 16,-2-1 0-16,-1 4 0 0,-4-1 48 0,-1 4 16 16,-3-2 0-16,-2 1 0 0,-3 2-80 0,-2-1-16 0,3 0 0 15,-2-1 0-15,1 0 0 0,0-1 0 16,-1 0 0-16,2 0 0 0,2-3-160 0,1-1-128 0,2-1 144 0,4-2-144 15,-1 1-128-15,4-1-128 0,1-1-32 0,1 0 0 32,1 1-976-32,4 0-192 0,1 3-32 0,1 1-20016 0</inkml:trace>
  <inkml:trace contextRef="#ctx1" brushRef="#br0" timeOffset="84122.36">9791 6111 4607 0,'0'0'400'0,"0"-2"-400"16,2 2 0-16,-2 0 0 0,0 0 1424 0,0 0 208 0,0 0 32 0,1 0 16 0,-1 0 1648 0,2 2 320 0,-1-1 64 0,1 0 0 0,-1 2-688 0,-1 3-144 16,1 1-16-16,-1 1-16 0,2 2-1184 0,-2 2-224 15,1 0-48-15,-1 4-16 0,3 2-672 0,-2 2-144 16,-1-20-32-16,9 47 0 0,-9-47-272 0,8 49-48 16,-8-49-16-16,12 52 0 0,-12-52-192 0,11 51 176 15,-11-51-176-15,11 50 160 0,-11-50-160 0,9 46 0 16,-5-22 0-16,-1-1 0 0,0-5 128 0,-1 1-128 15,1 3 128-15,-1 1-128 0,-1 2 176 0,-1 2-48 0,2-1-128 0,-1-1 192 16,0 2-64-16,-1-2-128 0,2 1 176 0,-2-2-176 16,1 0 128-16,1-2-128 0,-2-2 0 15,0-2 0-15,0-1 160 0,-2 0-160 0,2 0 128 0,-1-1-128 16,-2 1 144-16,2-2-144 0,-1-1 160 0,1-1-160 16,-1-2 144-16,1 2-144 0,-1 0 128 0,1 1-128 15,0-4 160-15,-1 0-160 0,-1 3 192 16,2-2-192-16,0-1 224 0,-1-2-64 0,2 2-16 0,-1-3 0 15,-1-1-16-15,1-1-128 0,1 3 192 0,-1-4-64 0,1 1 0 16,-2 1 0-16,1 0 0 16,1-2 0-16,-2 2-128 0,1-1 128 0,1 1-128 0,-2 0 128 15,2 1-128-15,0-2 0 0,-1 1 0 0,1 1 128 16,-1 0-128-16,1-1 0 0,0 2 0 0,0-1 0 0,-2 2 0 0,2 1 0 16,0-2 0-16,0 2 0 0,0 0 0 0,0 0 0 15,0 0 0-15,2 0 0 16,-2-2 0-16,0 2 0 0,1 0 0 0,0-2 0 15,1 1 0-15,-2-1 0 0,1 1 0 0,1-1 0 16,1 1 0-16,-1-2 0 0,1 0 0 0,-1 1 0 16,0-1 0-16,1-1 0 0,-1 0 0 0,-1-1 0 15,0 1 0-15,1-2 0 0,-1 2 0 0,-1-1 0 0,2 1 0 0,-2 0 0 16,0-1 0-16,0 1 0 0,1 0 0 0,-1-1 0 16,0 0 0-16,2 0 0 0,-2 2 0 0,0-2 0 0,0 0 0 0,1 1 0 15,-1-2 0-15,0 0 0 0,1 1 0 0,-1-1 0 16,2 0 0-16,-2-1 0 15,1 0 0-15,-1 0 0 0,2-1 0 0,-1 1 0 16,-1-1 0-16,1 0 0 0,-1 0 0 0,2 1 0 16,-1-2 0-16,-1-1 0 0,2 1 0 0,-2 1 0 15,1-2 0-15,-1 1 0 0,1-1 0 0,-1 0 0 16,2 2 0-16,-1-4 0 0,1 2 0 0,1-1 0 16,-2-1 0-16,2 1 0 0,0-2 0 0,1 2 128 15,0-2-128-15,0 2 0 0,1-1 0 0,-1-1 0 16,1 2 128-16,2 0-128 0,2-2 0 0,-2 1 0 0,2 1 0 15,-1-1 0-15,2 2 0 0,-2-1 0 16,1 0 0-16,-1 1 0 0,1-2 0 0,-1 2 0 0,1-1 0 0,-1 1 0 16,2 0 0-16,0-2 0 0,0 2 0 0,-2 0 0 15,-1 0 0-15,0 0 0 0,1 0 0 0,-3 0 0 16,1 0 0-16,-1 0 0 0,3 2 0 0,-3-2 0 16,1 0 0-16,-2 0 0 0,2 0 0 0,-2 0 0 15,0 0 0-15,-1 0 0 0,1 0 0 0,-1 0 0 16,0-2 0-16,-2 2 0 0,1-1 0 0,-1 1 0 15,-1 0-576-15,0-1-32 0,0 1-16 0,-1 0-12704 16,-2 0-2544-16</inkml:trace>
  <inkml:trace contextRef="#ctx1" brushRef="#br0" timeOffset="84640.32">9807 6095 13823 0,'4'-1'1216'0,"-2"-1"-960"0,-1 1-256 0,-1 1 0 0,1-2 1920 0,2 1 352 0,2-3 64 0,0-1 16 0,4-2 592 0,2-1 112 0,0-1 16 0,2 1 16 16,-3 1-1408-16,0 0-272 0,0 3-64 0,1-2-16 31,-1 3-512-31,0 0-112 0,1 1 0 0,-1-1-16 16,0 1-336-16,0-1-64 0,0 2-16 0,-1 0 0 0,1-1-112 0,-1 1-32 0,-2 1 0 0,-1 0 0 31,-1 0-128-31,-1 0 0 0,2 1 0 0,0 1 0 0,-2 2-320 0,2 0-80 0,-2 2-32 0,0-1-17856 16</inkml:trace>
  <inkml:trace contextRef="#ctx1" brushRef="#br0" timeOffset="85758.31">10496 6078 8287 0,'2'-1'368'0,"-2"-1"80"0,0 1-448 0,1-1 0 0,-1 2 0 0,0-1 0 16,2 1 1792-16,-2-1 256 0,2-2 64 0,1 0 16 16,0 0 1088-16,1-1 224 0,1 1 32 0,-1 0 16 15,0 2-1312-15,0-2-256 0,2 2-48 0,0-1-16 16,-1 1-640-16,2-1-128 0,2 1-16 0,-1 0-16 0,2-2-464 0,1 1-80 15,1-1-32-15,-1 2 0 0,2-2-192 0,-1 2-32 16,1-2-16-16,1 2 0 0,0-1-80 0,1 1-16 16,-1 1 0-16,0 0 0 15,-1 0-144-15,-1 0 128 0,2 0-128 0,-2 1 128 0,-5-1-128 0,0 0 0 16,1 0 144-16,2 0-144 0,1 0 128 0,-1 0-128 16,-3 2 128-16,-1-2-128 0,0 0 144 0,-3 2-144 15,-2 0 192-15,0 2-192 0,-1-1 192 0,0 3-192 16,-1-1 192-16,-2 2-192 0,0 2 192 0,-1 1-64 15,1 2 0-15,-1 0-128 0,1 3 192 0,0-1-192 0,1 0 192 16,-1 1-192-16,1 0 176 0,1 1-176 0,1 2 160 16,0-1-160-16,1 1 144 0,-1 2-144 0,2 1 128 15,-2 2-128-15,1 1 0 0,1 1 0 0,-1-2 128 16,-1-23-128-16,4 54 0 0,-2-28 0 0,-1-3 0 0,0 0 0 16,1-2 0-16,-1 1 0 0,1 7 0 0,-1-1 0 15,-1-28 0-15,4 59 0 0,-2-30 0 0,-1-4 0 16,-1-25 0-16,2 45 0 0,-2-45 0 0,2 44 0 15,-2-24 0-15,0 0 0 0,0-20 0 0,2 36 0 16,-2-36 0-16,1 34 160 0,-1-34-160 0,0 0 160 16,3 43-32-16,-2-32 0 0,-1-3 0 0,0 2 0 15,2 0 16-15,-1-1 0 0,1-1 0 0,-2-1 0 16,1 2 16-16,0-1 0 0,1-1 0 0,-1 0 0 0,1 2-16 16,-2-1 0-16,1-1 0 0,1 0 0 15,-1-1-144-15,-1 0 192 0,1-1-192 0,-1 2 192 16,2-2-192-16,-1 0 0 0,-1 1 144 0,2 1-144 15,-1 1 0-15,0 1 0 0,1-2 0 0,-1 0 128 16,1 0-128-16,-1 0 0 0,2 2 0 0,-2-2 0 16,1 0 0-16,-1-2 0 0,1 2 0 0,-1 1 0 0,2-1 0 0,-2 0 0 15,2 0 0-15,-2 1 0 0,2 1 0 0,0-2 0 0,-3 0 0 16,2-2 0-16,-1 3 0 0,0-3 0 0,1 2 0 16,-1 0 0-16,1 0 0 0,0 0 0 15,1 0 0-15,-1-1 0 0,-1 0 0 0,0 1 0 0,1-1 0 16,-1-1 0-16,1-1 0 0,-2 2 0 15,1 3 0-15,-1-2 0 0,2-2 0 0,-1 1 0 0,0 0 0 0,-1-1 0 16,2 1 0-16,1-1 0 0,-2 0 0 0,0 0 0 16,1 0 0-16,-1 0 0 0,-1 0 0 0,2 0 0 15,-1 1 0-15,2-2 0 0,-2 0 0 16,1 2 0-16,-1-2 0 0,1 2 0 0,-1-2 0 16,0 0 0-16,1 1 0 0,-1-1 0 0,-1-1 0 0,0 1 0 15,2-1 0-15,-1-1 0 0,-1 0 0 0,-1 2 0 0,1-2 0 0,-2-1 144 16,1 0-144-16,-1 2 0 0,2-1 208 0,-2-1-64 15,0 2-16-15,-1-2 0 16,2 2 64-16,-2 0 16 0,-1-2 0 0,1 2 0 16,-1-1 32-16,0 0 0 0,-2 1 0 0,0-1 0 0,2 0 16 0,-2 0 0 15,-2-1 0-15,-1 1 0 0,-1-1-48 0,-1 2 0 16,0-2 0-16,-2 1 0 0,0 1-48 16,-1-1-16-16,2 0 0 0,-3 1 0 15,6-3-144-15,-3 1 0 0,2 0 0 0,1-1 128 0,-1 3-128 0,1-3 0 0,2 0 0 0,1-1 0 31,2-2-384-31,3 0-64 0,-2 2-16 0,4-3 0 16,2-2-800-16,1 2-144 0,4-2-48 0,-1-1-19568 0</inkml:trace>
  <inkml:trace contextRef="#ctx1" brushRef="#br0" timeOffset="88510.78">10180 6222 7359 0,'0'0'656'0,"0"0"-528"0,0 0-128 0,0 0 0 0,0 0 1856 0,0 2 320 0,1-2 80 0,-1 1 16 0,2 2 560 16,-1-2 112-16,1 3 32 0,-2 1 0 15,1 0-1360-15,0 1-272 0,1 0-48 0,-1-1-16 0,1 2-416 0,-1 2-96 16,-1-1 0-16,1 1-16 0,2 1-176 0,-1 0-48 16,-1-1 0-16,1 1 0 0,-1-1-144 0,0-1-48 15,1 2 0-15,-1 0 0 0,1 0-80 0,-1-2 0 16,0 2-16-16,-1-1 0 0,2-1 16 0,-2 1 0 15,0-2 0-15,-2 0 0 0,2-1-64 0,-1 1 0 16,1-2 0-16,-1 0 0 0,1 0 16 0,-2-1 0 0,2 2 0 0,-1-3 0 16,-1 1-80-16,2-1 0 0,-1 0-128 15,1 0 192-15,-1-1-64 0,1 0-128 16,0 1 176-16,0-2-176 0,-2 2 144 0,2-2-144 0,0 1 0 0,-1-1 144 16,1 1-144-16,0-1 0 0,0 2 0 0,0-3 0 15,-2 1 0-15,2-1 0 0,0 2 0 0,0-2 0 16,0 0 0-16,0 0-192 15,0 0 64-15,0 0 128 16,2-2-448-16,-2 1 16 0,1-1 16 0,1 1 0 0,-1-2-752 0,0 0-160 0,1 2-16 0,-1-1-14592 16</inkml:trace>
  <inkml:trace contextRef="#ctx1" brushRef="#br0" timeOffset="89066.28">10135 6174 7359 0,'0'-8'320'0,"0"3"80"15,0 1-400-15,0 0 0 0,0 1 0 0,1 0 0 0,-1 0 1488 0,3-2 224 0,0-4 32 0,1-2 16 0,3-3 1376 0,0 1 288 0,2 0 48 0,-1 2 16 16,1 1-1504-16,-1 2-320 0,2 1-48 0,0 1-16 16,0 2-320-16,0 2-80 0,-3 1-16 0,1 2 0 15,-1 4-528-15,2-1-96 0,-2 2-32 0,-7-6 0 0,0 0-256 0,0 0-48 16,0 0-16-16,0 0 0 0,34 53-208 0,-33-43 176 16,0 0-176-16,-1 0 160 0,-1 0-160 0,0-2 0 15,-2 1 0-15,1-2 128 16,0 0-128-16,-1 0 0 0,0-1 0 0,2-1 0 0,-1 0 0 0,1-3 0 15,-1 3 0-15,2-4 0 0,0 0 0 0,0 1 0 16,0-1 0-16,0-1 0 0,2 2-208 0,-1-2 80 16,1 0 128-16,2-2-208 0,-1 2 208 0,1-1-176 15,1 1 176-15,1-2-160 0,0 1 160 0,-1 0 0 0,2 1 0 0,2-2-128 16,-2 4 128-16,0-2 0 0,0 2-144 0,2 1 144 16,-4 0-160-16,1 1 160 0,-3 1-208 0,0 0 80 15,-2 2-128-15,-2 0 0 0,-1 0-16 0,-2 2 0 16,0-1 272-16,-3 1-160 0,0-1 160 0,-2 1-128 15,1-2 128-15,-2 0 192 0,0 1-32 16,0-1-16-16,-1 0 208 0,1-1 32 0,-2-2 16 0,3-1 0 16,2 0 160-16,-2-2 16 0,3 1 16 0,-1-2 0 15,3-2-240-15,0 1-48 0,1-2-16 0,0 2 0 16,2-2-288-16,-1 0 0 0,2 0 0 0,0 2 0 16,3-1-384-16,-1 2-192 0,0-1-48 0,3 1-17312 15</inkml:trace>
  <inkml:trace contextRef="#ctx1" brushRef="#br0" timeOffset="89506.6">10393 6481 8287 0,'0'0'368'0,"0"0"80"0,0 0-448 0,-1 0 0 0,1 0 0 0,0 0 0 0,-2 0 2848 0,1 1 480 0,0 1 112 0,-1 0 16 0,1 1-64 0,-1 1-16 0,1 2 0 0,0-2 0 16,1 2-1712-16,0 1-352 0,1-1-64 0,2 1-16 15,1-2-592-15,2 2-112 16,-1-1-16-16,0-2-16 0,2 1-304 0,0-1-48 15,0-1-16-15,1-2 0 0,-1 0 48 0,2-1 0 0,-1-1 0 0,2-2 0 16,0-1 96-16,0 0 32 0,0-2 0 0,-2-1 0 16,2 0-48-16,0 0-16 0,0-2 0 0,-2 1 0 0,-1-1 16 0,1 2 0 15,-4 0 0-15,0 0 0 0,-1 0 64 0,0 0 0 16,-3 2 16-16,-3-1 0 16,0 0 48-16,-3 2 16 0,-1-2 0 0,0 2 0 0,-3 1-16 0,-1 0-16 0,0 1 0 0,-2 0 0 15,0 2-144-15,1 0-32 0,-1 0 0 0,2 0 0 31,1 2-192-31,0-2 0 0,0 1 128 0,0-1-128 0,3 1-256 16,0-1-80-16,1 2-32 0,1 1 0 16,0-2-528-16,3 1-96 0,-1 0-32 0,3 0-18624 0</inkml:trace>
  <inkml:trace contextRef="#ctx1" brushRef="#br0" timeOffset="90239.43">10211 5719 12895 0,'0'-3'1152'0,"0"2"-928"0,0 0-224 0,-1 1 0 0,1 0 1520 0,-2-2 256 0,1 1 48 0,-1-1 16 0,-2 1 1600 0,1 1 320 15,-1 3 64-15,0 2 16 0,-2 2-1952 0,1 2-384 16,-1 2-80-16,-1 1-16 0,1 0-720 0,1 1-160 16,-1 0-16-16,2-2-16 0,1 0-304 0,-1-2-48 15,1 1-16-15,0-3 0 0,1-2-128 0,1 1 128 16,0 0-128-16,-2-2 128 0,3 0-128 0,-2-1 0 15,1 0 144-15,1-2-144 0,1 1 0 0,1-1 0 16,-1-1 0-16,-1 0 0 16,3 0-448-16,-2-1-16 0,2-1 0 0,0-1 0 15,-1-1-240-15,0 0-64 0,3 0 0 0,-3-2 0 16,3 0-272-16,-2-1-64 0,2 0-16 0,-1-1 0 16,1-1-368-16,-1 1-80 0,2-2-16 0,-4 0 0 15,3 0 400-15,-1 2 80 0,-1-1 16 0,-1 1 0 16,0-1 512-16,1 2 96 0,-2 2 32 0,2-1 0 0,-2 2 448 0,1-1 160 0,1 3 0 0,-2-1 0 15,2 1 880-15,0 2 176 0,1 0 48 0,0 2 0 16,0 1 720-16,1 1 128 0,0 0 48 0,1 2 0 16,0 1-560-16,-1 0-128 0,1 1 0 0,-2-1-16 15,2 2-672-15,-2-3-128 0,2 1-16 0,-2-2-16 16,0 1-240-16,0-2-32 0,-1 0-16 0,1-1 0 16,-1 0-48-16,0 0-16 0,0-2 0 0,0 1 0 0,0-1-112 0,-1-1-32 15,1 1 0-15,0 1 0 0,-2-1-128 0,1 1 0 16,1 1 0-16,-1-1 0 15,1 1-528-15,-1 0-48 0,1 1 0 0,-2 1-12144 16,2 0-2432-16</inkml:trace>
  <inkml:trace contextRef="#ctx1" brushRef="#br0" timeOffset="90871.4">10211 6854 11967 0,'0'1'1072'0,"0"1"-864"0,1-1-208 0,-1 0 0 0,0 1 2064 0,0 1 368 0,2 1 80 0,-1 3 16 0,-1-7 960 0,0 0 192 16,0 0 32-16,16 49 16 0,-16-49-2192 0,0 0-432 15,0 0-80-15,20 53-32 0,-20-53-352 0,0 0-80 16,0 0-16-16,17 48 0 0,-17-48-224 0,0 0-32 16,0 0-16-16,0 0 0 0,0 0-16 0,19 49 0 15,-16-45 0-15,-1 1 0 0,0-3-80 0,0 1-32 16,-1-1 0-16,1-2 0 0,-1 0-144 0,-1 0 0 15,1-2 0-15,-1 1 128 16,0-2-448-16,0 2-112 0,-1-2-16 0,-2-2-18016 0</inkml:trace>
  <inkml:trace contextRef="#ctx1" brushRef="#br0" timeOffset="91368.29">10152 6818 17503 0,'1'-14'768'0,"-1"6"176"0,2 1-752 16,-2 1-192-16,1 2 0 0,-1 0 0 0,1-1 2352 0,4-3 432 15,0-3 96-15,2-2 0 0,2 2-80 0,1-1-32 16,0 2 0-16,1 2 0 0,0 2-1568 0,0 2-320 16,2 3-64-16,-13 1-16 0,0 0-464 0,0 0-80 15,0 0-32-15,61 24 0 0,-61-24-224 0,0 0 176 16,0 0-176-16,0 0 160 0,45 49-160 0,-41-39 0 15,-1-2 0-15,-3 1 128 0,0-1-128 0,-3 2 0 16,-1-1 144-16,-2-2-144 0,-1 1 128 0,-3-1-128 16,2-1 128-16,-2 1-128 0,0-1 0 0,2-2 0 0,1 0 0 15,0-1 128-15,1-2-128 0,2 1 0 0,0-2 0 0,2 0 0 16,1-2 0-16,1 2 0 16,1-1 0-16,2 0-128 0,0-1 128 0,1-1-208 0,0 2 80 0,2 0 128 15,2-1-272-15,1 1 64 0,2-1 16 0,-1 2 0 16,3 0-64-16,-1 0 0 0,-12 0 0 0,0 0 0 15,0 0 96-15,0 0 16 0,67 16 0 0,-67-16 0 16,0 0 144-16,0 0 0 0,0 0 0 0,0 0-128 16,0 0 128-16,0 0 144 0,35 54-16 0,-40-46-128 15,-4 3 256-15,-2-1-48 0,-1-1-16 0,1-1 0 16,-2 1 0-16,1-2-16 0,-2 0 0 0,-1 0 0 0,4-3 48 0,-2 0 16 16,4-1 0-16,-1-1 0 0,3-1-32 0,0 0 0 15,1-1 0-15,2 0 0 16,-2-1-208-16,3 0 0 0,2 1 0 0,-1 0-160 15,2 1-400-15,2-1-80 0,1 1 0 0,1 1-17712 16</inkml:trace>
  <inkml:trace contextRef="#ctx1" brushRef="#br0" timeOffset="91615.46">10536 7070 21183 0,'-1'3'944'0,"1"-2"192"0,0 2-912 0,0 0-224 0,0-2 0 0,-2 2 0 0,2 0 2992 0,-1 2 544 0,1 5 112 0,-2 3 32 16,1 3-1216-16,1-1-240 0,0-1-48 0,-2 2-16 15,2-1-1328-15,0 1-272 16,0-1-48-16,0-3-16 0,2-2-112 0,-2-1-32 0,0 1 0 0,1-1 0 16,1-2-96-16,-1-1-32 0,-1-2 0 0,2 0 0 0,-1-1-224 0,0 0 128 31,1-2-128-31,-1 1 0 0,1-1-192 0,0-1-128 0,0-1-16 0,1-1-16 15,-2-1-736-15,0 2-160 0</inkml:trace>
  <inkml:trace contextRef="#ctx1" brushRef="#br0" timeOffset="92369.98">10214 6629 10127 0,'1'-7'896'0,"-1"3"-704"0,2 1-192 0,-2 0 0 0,0 2 1808 0,-2-1 336 0,2 2 64 0,0-1 16 0,0-2 1360 0,-1 0 256 16,-1 2 64-16,1 1 16 0,0 1-1664 0,-1 2-336 0,-1 1-64 0,2 2 0 15,-2 1-1040-15,-1 0-208 0,0 2-32 0,-1-1-16 16,0-1-336-16,-1 2-64 0,0-2-16 0,1 1 0 16,-2-1-144-16,1-1 0 0,-1 1 144 0,1-3-144 15,-1 2 0-15,0-3 0 0,2 1-160 0,-1-1 160 16,2-2-592-16,-1-1-16 16,4 1 0-16,0-1 0 15,1 0-320-15,0-1-64 0,0 0-16 0,1-2 0 0,2 0-416 0,0-1-96 0,1 0-16 0,0-4 0 16,2 3-160-16,-2-1-32 0,2-1-16 0,-2 0 0 15,2 0-208-15,-1 0-32 0,1 0-16 0,0 0 0 16,-1 1 768-16,-1 2 144 0,2 0 48 0,-2-1 0 0,1 3 848 0,0 0 192 0,-1 1 0 0,2-1 0 16,0 1 1344-16,-1 1 208 15,1 0 48-15,0 0 16 0,1 0 1280 0,-2 1 256 16,1 1 48-16,0-2 16 0,1 3-464 0,-2-2-112 0,1 0-16 0,-2 1 0 16,2-1-1456-16,0-1-288 15,-1 0-64-15,1 0-16 0,0 0-416 0,-1 0-64 0,-1-1-32 0,1 1 0 16,-2 0-288-16,-2 0 0 0,2 1 0 0,-3 1 0 31,1 0-704-31,-2 1-160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9T16:47:27.33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19T16:47:39.430"/>
    </inkml:context>
  </inkml:definitions>
  <inkml:trace contextRef="#ctx0" brushRef="#br0">21268 16836 10127 0,'4'-5'896'0,"0"0"-704"0,0 2-192 0,-1 2 0 0,0 1 464 0,-3 0 64 0,7-3 16 0,3-4 0 0,4 0 224 0,-1 1 64 0,-2 5 0 0,-2 1 0 16,-4 3 736-16,1 3 160 0,-3 2 16 0,-3 2 16 15,0 3-416-15,0-13-64 0,0 0-32 0,-7 53 0 16,7-53-96-16,-9 54 0 0,9-54-16 0,-11 69 0 16,11-69-112-16,-9 82 0 0,9-82-16 0,-7 82 0 15,7-82-208-15,-2 78-32 0,2-78-16 0,0 76 0 16,0-76-336-16,4 66-64 0,-4-66-16 0,7 67 0 0,-7-67-96 0,13 63-32 16,-13-63 0-16,0 0 0 15,21 88 80-15,-21-88 16 0,0 0 0 0,14 81 0 16,-14-81-96-16,0 0-16 0,8 69 0 0,-8-69 0 0,0 0-48 0,3 63-16 15,-3-63 0-15,0 0 0 0,0 58 0 0,0-58 0 16,0 0 0-16,0 0 0 0,-7 61 0 0,7-61-128 16,0 0 192-16,0 0-64 15,-8 49-128-15,5-37 160 0,1-2-160 0,0 0 160 16,0-2-160-16,1 1 0 0,-1-2 144 0,2 0-144 16,-1-2 0-16,1 1 128 0,0 0-128 0,0-2 0 0,0 0 0 15,0 0 0-15,0-1 0 0,0 0 128 0,1 0-128 0,-1-2 0 16,2 1 0-16,-1-1 128 0,2 0-128 0,-2-1 0 15,2 2 0-15,-1-2 0 0,1 0 0 0,-1 1 128 16,1-1-128-16,1 2 0 0,1-2 0 0,-1 1 128 0,0-1-128 0,-1 2 0 16,1-2 0-16,0 1 0 0,2-1 0 0,0 1 128 15,-1-1-128-15,2 2 0 0,2-1 0 16,1 1 0-16,0-1 0 0,0-1 0 16,1 0 0-16,2 0 128 0,-1 0-128 0,2 0 0 0,1 0 0 0,-3 0 0 0,2 0 0 0,1 0 128 15,-1-1-128 1,-2 1 0-16,1 0 0 0,0 0 128 0,1-2-128 15,0 2 0-15,3-1 0 0,0 1 0 0,1 0 0 0,1 0 128 16,0-2-128-16,3 2 0 16,0 2 0-16,1-1 0 0,-1 1 0 0,1-1 0 15,0 0 0-15,-1 1 0 0,1-1 0 0,-2 1 0 0,0-1 0 0,-1 2 0 16,0-2 0-16,-2 1 0 0,2 1 0 0,-2-2 0 16,1 2 0-16,-2 0 0 0,0-2 0 0,-3 2 0 15,0 0 0-15,-1-1 0 0,-2 1 0 0,0 0 0 16,0 0 0-16,-2 0 0 0,-1 0 0 0,1-2 0 15,1 0 0-15,-2 1 0 0,1-1 0 0,-1 1 0 16,1-2 0-16,1 1 144 0,-1 1-144 0,3-1 0 16,0 2 160-16,1-2-160 0,0 1 128 0,1-2-128 15,0 1 0-15,0-1 0 0,0 0 0 0,-1 0 0 16,0-1 0-16,0 1 0 0,-4 0 128 0,1-2-128 0,0-1 0 16,-3 1 0-16,-1 0 0 0,0-1 0 0,-2 0 0 0,-1 1 128 15,-1-3-128-15,1 1 0 0,-1 0 208 0,-1 0-32 16,1-2-16-16,-2 0 0 0,1-1 112 0,-1-1 32 15,1-1 0-15,-1-1 0 0,0 2 0 0,2-3 0 16,-2-1 0-16,0 0 0 0,0-2 16 0,-2-1 0 16,1 3 0-16,0-4 0 0,-2 2-64 0,0-3-16 15,0-3 0-15,-1 1 0 0,0-1-80 0,1 1-16 16,-2 0 0-16,1-1 0 0,1 1-144 0,-1 0 192 16,0-1-192-16,0 2 192 0,1 1-192 0,-1-2 0 15,1-2 144-15,-3-2-144 0,2 1 128 0,-2-2-128 16,2 0 160-16,0 0-160 0,0-2 160 0,-1 2-160 0,1 0 160 15,1 0-160-15,-1 2 160 0,1-4-160 0,-1-1 160 0,0-1-160 16,-1-2 128-16,1 1-128 0,0-1 0 0,0-1 0 16,0 1 0-16,1-1 128 0,0 0-128 0,0 2 0 15,2-1 0-15,-2 3 0 0,1 0 0 0,2 2 0 16,-1 1 0-16,1 0 0 0,0 3 0 0,1-2 0 16,2 5 0-16,-1-1 0 0,-2-1 0 0,-2 3 0 15,1 1 0-15,-1 0 0 0,2 2 0 0,-1 1 0 16,1 2 0-16,-1 1 0 0,-1 0 0 0,-1 2 0 15,2-1 0-15,-2 3 0 0,0 2 0 0,-1 1 0 0,1 1 0 16,-2 2 0-16,0-2 0 0,0 4 0 0,-1-2 0 0,-1 1 0 16,0 2 0-16,0-2 0 0,0 2 0 0,0 0 0 15,-3 0 0-15,0 1 0 16,-1 2 0-16,-2-2 0 0,0 3 0 0,-2 0 0 0,2 0 0 0,-3 1 0 16,1 2 0-16,-5 0 0 0,0 0 0 0,-2 0 0 15,-4 1 0-15,1-1 0 0,-2 0 0 0,0-1 0 16,0-1 0-16,1-2 0 0,-3-2 0 0,0 0 0 15,-1 0 128-15,2-1-128 0,4 0 0 0,-3 0 144 16,-1-2-144-16,-2 1 128 0,2-1-128 0,-1 1 0 0,1-2 144 0,1-2-144 16,3 2 0-16,2-1 0 0,-1-1 0 15,5 1 0-15,1 0 0 0,3-1 0 16,1 2 0-16,2 2 0 16,2-1-768-16,1 2-128 0,1 1-32 0,0 2-13600 0,1 1-2736 0</inkml:trace>
  <inkml:trace contextRef="#ctx1" brushRef="#br0">18280 15384 0,'0'0'0,"0"0"0,-52 28 16,52-28 0,0 0-16</inkml:trace>
  <inkml:trace contextRef="#ctx0" brushRef="#br0" timeOffset="12561.66">13953 9712 11055 0,'0'-2'976'0,"0"1"-784"0,0-1-192 0,2 1 0 0,-2 1 1680 0,0-1 304 0,-2-1 48 0,1-1 16 0,-1 1 1264 0,1 0 256 0,-2-1 48 0,0 3 16 15,2 0-1264-15,-2 0-256 0,2 2-64 0,1 1 0 16,0 4-992-16,1 1-208 0,0 6-32 0,-1 3-16 0,2 3-432 0,-1 1-96 16,1 3-16-16,-2 0 0 15,1 3-48-15,0 0-16 0,-1 0 0 0,2 1 0 0,-1 2-64 16,2-5 0-16,-1-5-128 0,-1-2 192 16,0 1-64-16,1-4-128 0,-1-1 176 0,2 0-176 15,1-1 272-15,-2-2-48 0,-1-1-16 0,0-4 0 0,1 0-80 0,-2-4-128 16,0 1 176-16,0-1-176 15,-2-2 0-15,2-2-176 0,0 2 0 0,0-1 0 16,0-2-608-16,-1 2-128 0,1-2-32 0,0 1-11696 16,0-2-2336-16</inkml:trace>
  <inkml:trace contextRef="#ctx0" brushRef="#br0" timeOffset="13184.7">14260 9891 10127 0,'1'-3'896'0,"0"-1"-704"0,1 1-192 0,-2 0 0 0,1 1 1824 0,-1-3 336 0,2-3 64 0,1-5 16 0,-2-4 1728 0,2-3 336 15,-3 1 80-15,-2-1 16 0,1 0-1872 0,-3 2-368 0,-1-1-80 0,-2 1-16 16,0 1-1088-16,-1-1-208 0,-1 1-64 0,-2 1 0 31,0 1-176-31,-3 2-32 0,-2 0-16 0,-2 3 0 16,-2 2-256-16,0 2-48 0,-4 3-16 0,0 3 0 0,0 2-160 0,-1 3 0 15,-5 4 144-15,0 4-144 0,2 1 0 0,-2 1 0 16,-1 6 0-16,0 2-128 0,0 2 128 0,4 1-192 16,2-1 192-16,2 2-192 0,5 0 192 0,2 0 0 15,5 0-144-15,4 5 144 0,3 4 0 0,2 2 0 16,4 0-144-16,1 3 144 0,4 4-256 0,1-1 0 0,5-2 0 0,1-4 0 16,-14-38-192-16,37 61-48 0,-37-61 0 0,45 44 0 0,-45-44 192 0,0 0 48 31,83 28 0-31,-83-28 0 0,0 0 256 0,87-3 0 15,-87 3-128-15,57-14 128 0,-57 14 0 0,53-20 176 16,-53 20-32-16,46-25 0 0,-24 9 176 0,-3-2 16 16,-2 1 16-16,-1-4 0 0,-1-3 256 0,-2 0 48 15,0-2 16-15,-3 0 0 0,-2-3 176 0,-2-2 48 16,-3 0 0-16,-3-1 0 0,-2 2 32 0,-1-1 16 16,-4-2 0-16,-1 1 0 0,-3 2-224 0,-1 2-32 15,1 1-16-15,0 3 0 0,2 2-304 0,-1 2-64 0,2 0-16 0,-1 2 0 16,2 2-288-16,0 1-144 0,2 0 16 0,2 6 0 31,0 0-848-31,1 3-176 0,4 1-16 0,1 2-16 16,1 3-752-16,-4 0-160 0</inkml:trace>
  <inkml:trace contextRef="#ctx0" brushRef="#br0" timeOffset="13880.04">16726 10202 11967 0,'-8'-1'1072'0,"3"-1"-864"0,1-1-208 15,0 2 0-15,1-1 496 0,0 1 48 0,0-2 16 0,-1-1 0 0,-3-3 1984 0,-1-3 400 0,-2-1 64 0,1-1 32 0,4 1 32 0,-1-2 0 16,3 1 0-16,0-1 0 16,2 0-1296-16,0-1-256 0,2 1-48 0,2-1-16 0,2 2-800 0,1-3-144 15,4 0-48-15,1 1 0 16,2-2-16-16,3 2-16 0,0-1 0 0,0 0 0 16,2 1-48-16,-1 2-16 0,0-1 0 0,0 2 0 0,-3 2-112 0,2 2 0 15,-2 3-16-15,-14 4 0 0,0 0-32 0,0 0 0 16,0 0 0-16,61 15 0 0,-61-15-64 15,0 0-16-15,0 0 0 0,28 54 0 0,-25-34-128 0,-3 1 0 16,-2 0-192-16,-2 0 192 0,-1 2-304 0,-3 0 64 16,-1 1 16-16,-1-2 0 0,-2-1 32 0,0 1 0 0,0-3 0 0,1-2 0 15,1 0 192-15,2-1 0 16,1-3 0-16,1-4 0 0,2 0 0 0,0-2 0 0,2 0 0 0,1-3 0 16,1 2 0-16,1-3 160 0,2 0-160 0,0-1 192 15,1 0-48-15,0-1 0 0,3 1 0 0,0-2 0 16,0-2 48-16,2 1 16 0,1-1 0 0,-2-2 0 15,4 1 32-15,-3-1 0 0,4 0 0 0,-2 0 0 16,-11 4 16-16,0 0 0 16,39-13 0-16,-28 9 0 0,-1-1-112 0,1 1-16 0,-1 0 0 0,0 0 0 0,-2-1-128 15,-1 3 0 1,2-3-192-16,-2 3 192 16,0-1-768-16,0 1-48 0,-1 1 0 0,-1 0 0 15,1 1-192-15,0-2-32 0,-1 1-16 0,1-1-18624 0</inkml:trace>
  <inkml:trace contextRef="#ctx0" brushRef="#br0" timeOffset="14340.93">17175 9983 25791 0,'-1'-20'1152'0,"1"7"224"0,0 1-1104 0,0 0-272 0,0 4 0 0,0 1 0 0,0-3 2320 0,-1-7 416 0,-2-10 80 0,-2-8 0 15,1-3-736-15,-3 4-160 0,0 4-16 0,-1 6-16 31,-1 4-944-31,-2 5-192 0,-2-1-48 0,-1 5 0 16,-2 3-240-16,-5 2-48 0,-1 2-16 0,-5 2 0 16,-3 5-192-16,-2 3-32 0,-5 2-16 0,-1 5 0 15,-2 2-160-15,-1 5 0 0,-1 3 0 0,0 1 0 16,3 1 0-16,3-1 0 0,3-1 0 0,3 1 0 0,2 1-128 0,6 2 128 16,3 0 0-16,4 0 0 0,2-2 0 0,2 5 0 15,2 7 0-15,4 2 0 0,3 4-144 0,4-2 144 16,3 0 0-16,4-5 0 0,-9-36-288 0,28 55 48 15,-28-55 16-15,0 0 0 0,66 46-80 0,-66-46-16 16,0 0 0-16,89 18 0 0,-89-18 320 0,68-1 0 16,-68 1 0-16,69-12 144 0,-69 12 48 0,68-21 0 0,-34 8 0 15,-1-1 0-15,-1 1 112 0,-2-2 16 0,-1-1 16 0,-3-1 0 16,-5 1 80-16,0-4 16 0,-1 0 0 16,-3-1 0-16,0-2 160 0,-4 1 48 0,-4-4 0 15,0-1 0-15,-3-1 32 0,-2-2 16 0,-3 1 0 0,-2-1 0 16,-3-1 16-16,-2-2 16 0,0 2 0 0,-2-1 0 15,-1 2-384-15,-1 1-80 16,-1-3 0-16,1 3-16 16,0 1-560-16,1 1-128 0,-1 1 0 0,0 4-16 15,-2 3-816-15,1 2-144 0,-2 5-48 0,1 0 0 0,-2 2-160 0,-3 5-32 0</inkml:trace>
  <inkml:trace contextRef="#ctx0" brushRef="#br0" timeOffset="16980.54">23932 17760 9151 0</inkml:trace>
  <inkml:trace contextRef="#ctx0" brushRef="#br0" timeOffset="17574.58">23789 18132 6447 0,'-5'-2'576'0,"0"1"-576"0,3 1 0 0,-1 0 0 16,3 0 1664-16,0 0 240 0,0 1 32 0,0 1 16 15,0-1 560-15,0 2 112 0,1 0 32 0,2 2 0 16,1 0-928-16,5-1-176 0,1 0-32 0,5 0-16 16,4 1-288-16,5 0-48 0,4 0-16 0,4-3 0 15,6 0-256-15,8-2-64 16,6 0-16-16,6-2 0 0,7 4-176 0,3-1-16 15,2 1-16-15,-2 0 0 0,-2 1-128 0,8 0-32 16,8 0 0-16,7 3 0 0,3 1-112 0,4 0-16 0,7 1-16 0,3-4 0 0,3 2-80 0,4-2-16 16,5 0 0-16,4-1 0 0,-8-3-80 0,9 2 0 15,6-1-128-15,3-1 192 16,-3-1-64-16,4-1-128 0,5-2 176 0,-1 1-176 16,-11 2 208-16,5-2-64 0,8 2-16 0,-2-1 0 15,-4 4 32-15,-6-2 0 0,-6 1 0 0,-2 0 0 0,1 2 0 0,-3 1 0 16,-2 1 0-16,-4-1 0 0,-1 3-32 15,-4-1-128-15,-7 1 192 0,-6-3-64 0,-2 3 0 0,-4-1 0 16,-2 1 0-16,-6 0 0 0,-8-2 32 16,-6 1 0-16,-3-2 0 0,-5-1 0 15,-9-1 0-15,-5 0 0 0,-2 0 0 0,-5-1 0 16,-4 2 16-16,-4-2 0 0,-4-1 0 0,-2 0 0 16,-5 0-176-16,-3-1 160 0,-3-2-160 0,-3 0 160 15,-2 1-160-15,-3-3 0 0,0 1 0 0,-3-2 0 0,0 1 0 0,-2-2 0 16,0-2 0-16,-3 1-176 0,1 1-16 0,-2-3 0 15,-1 1 0-15,-1-1 0 16,-2 2-192-16,-1 0-32 0,-2-1-16 0,-1 3 0 16,1-1-320-16,-4 3-64 0,-4 0-16 0,-4 4-17888 0</inkml:trace>
  <inkml:trace contextRef="#ctx0" brushRef="#br0" timeOffset="75321.5">25605 14329 3679 0,'0'0'320'0,"0"0"-320"0,0 0 0 0,0-2 0 0,0 2 1024 16,0 0 144-16,0 0 32 0,-2 0 0 0,1 0 784 0,-1 2 144 0,1-2 48 0,-1 1 0 0,1 2-144 0,-2-2-32 16,2 2 0-16,-1-2 0 0,1 2-144 0,0 0-16 15,1 1-16-15,0 1 0 0,1-1-560 0,-1-4-112 16,0 0-32-16,0 0 0 0,0 0-656 0,0 0-128 16,0 0-16-16,0 0-16 0,0 0-176 0,38 48-128 15,-38-48 144-15,0 0-144 0,0 0 192 0,0 0-48 16,0 0-16-16,0 0 0 0,0 0 256 0,61 22 32 15,-61-22 16-15,0 0 0 0,0 0 208 0,0 0 64 0,41-12 0 16,-35 8 0-16,-1-1-128 0,-1 1-32 0,2-2 0 0,0-1 0 16,-1 2-224-16,0-2-32 0,-1 0-16 0,-4-1 0 15,0 3 0-15,-2-1 0 0,1-1 0 0,-2 1 0 16,-1-1-48-16,-3 2-16 0,-2 1 0 0,1-2 0 16,-1 2-80-16,0-1 0 0,-1 3-128 0,-2 0 192 15,1 2-64-15,-2 0-128 0,1 2 176 0,-2 0-176 16,1 4 128-16,0-2-128 0,2 3 0 0,1 0 0 15,0 2 0-15,0-1 0 0,3 2 0 0,0 0 0 16,1 0 0-16,1 0 0 0,2 1 0 0,1 1 0 16,1-1-160-16,1-1 16 0,0-10 0 0,0 0 0 0,0 0-16 0,0 0 0 15,0 0 0-15,23 46 0 0,-23-46 160 0,0 0-192 16,0 0 192-16,0 0-192 0,0 0 192 0,0 0 0 16,52 0 0-16,-44-4 0 0,1 0 144 15,-1 0 16-15,1-2 0 0,-2 0 0 0,0 2 32 0,0-3 0 16,0 1 0-16,-1-1 0 0,1 0 16 0,-3 0 16 15,0 0 0-15,-1 1 0 0,-1-1 0 0,-1 0 0 16,-1 2 0-16,0-2 0 0,-3 2-16 0,0 0 0 0,0-1 0 0,-1 0 0 16,-1 1-16-16,-3 1 0 0,1-1 0 0,-1 1 0 15,-1 1-48-15,1 2-16 16,-2 1 0-16,0 0 0 0,2 1-128 0,-2 2 0 0,1 1 144 0,1 2-144 16,-1 1 0-16,2 0 0 15,0 3 0-15,2 0 0 0,-1 1 0 0,3 0-208 0,0 1 48 0,2-1 16 16,1 0-128-16,0-11-32 0,0 0 0 0,0 0 0 15,0 0 48-15,14 44 16 16,-14-44 0-16,0 0 0 0,0 0 240 0,0 0-192 0,0 0 192 0,0 0-192 16,61 14 192-16,-61-14 0 0,0 0 0 0,38-12 0 15,-38 12 0-15,0 0 0 0,37-15 0 0,-25 8 160 16,-12 7-16-16,26-12 0 0,-26 12 0 0,22-13 0 0,-12 7 32 0,-1 1 0 16,-2-1 0-16,0 0 0 0,-1-1 16 15,-2 2 16-15,-1-1 0 0,-3-1 0 0,1 1 48 16,-2-1 16-16,-1 2 0 0,-1-3 0 15,-1 1-16-15,-3 0 0 0,0 0 0 0,-3 2 0 0,2-1-48 16,-2 2-16-16,-2 1 0 0,3 0 0 0,-1 2-64 16,0 1 0-16,0 0-128 0,0 1 192 0,0 1-192 0,2 0 0 0,-1 3 0 15,1 0 0 1,-1 1 0-16,2 1 0 0,0 0 0 0,1 1 0 16,4 0-160-16,-1 0 32 0,1 2 0 0,2 0 0 0,0-10-96 0,0 0-16 0,0 0 0 0,0 0 0 15,17 44 48-15,-17-44 16 16,0 0 0-16,0 0 0 0,0 0 176 0,0 0-208 0,0 0 80 15,63 22 128-15,-63-22-144 0,0 0 144 0,0 0 0 0,45-7 0 0,-45 7 0 0,0 0 0 32,35-11 0-32,-35 11 0 0,0 0 0 0,30-14 176 15,-30 14-176-15,14-10 160 0,-9 6-160 0,0-2 128 0,-1 0-128 0,-3 1 128 0,-1 0 32 0,0 0 0 16,-1-1 0-16,-3 0 0 16,1 1 48-16,-3-2 16 0,-1 1 0 0,-1 0 0 15,-2 1-32-15,-1-1-16 16,-1 0 0-16,-1 2 0 0,1 0 48 0,-2 3 16 0,-2-1 0 0,2 2 0 0,-2 2-32 0,2-1 0 15,2 5 0-15,0-2 0 0,1 3-80 0,0 0-128 16,1 0 176-16,1 2-176 16,2-1 0-16,0 0 0 0,3 1 0 0,0-1 0 15,1 1 0-15,0-3 0 0,2 1 0 0,1 0 0 16,1-2 0-16,0 1 0 0,2-2 0 0,2 0 0 16,-1 1 0-16,1-2 0 0,1-2 0 0,0 0 0 15,-1 1 0-15,2-2 128 0,-1 0-128 0,1-2 0 16,0 1 160-16,2-2-160 0,-1 0 128 0,1 0-128 15,-1-1 176-15,-1 0-48 0,0-2-128 0,0 2 192 16,-1-2-32-16,0 1-16 0,-2-1 0 0,0-1 0 16,-1 1 16-16,0-1 0 0,-2 2 0 0,1-2 0 0,-2 1-16 0,0 0 0 15,-2 1 0-15,1-2 0 16,-1 1-144-16,0 0 192 0,-1 1-192 0,0 0 192 0,-1 0-192 0,-1 1 0 16,1 1 0-16,-1 0 128 0,-1 0-128 0,0 2 0 15,-1 1 0-15,0-2 0 0,0 4 0 0,0-2 0 16,0 3 0-16,0-1 0 0,0 3-208 0,-2 0 80 15,2 2 128-15,-1 2-208 0,2-1 16 0,0 4 16 16,1-1 0-16,1 2 0 0,-1-1-64 0,2 1-16 16,3 1 0-16,-1-1 0 0,2-2 0 0,-1 2 0 15,3-2 0-15,0-1 0 0,1-1 0 0,1-2 0 16,-5-7 0-16,0 0 0 0,0 0 256 0,0 0-192 16,0 0 192-16,0 0-192 0,0 0 192 0,0 0 0 15,62 8 0-15,-54-12-144 0,1-2 144 0,-2 1 0 16,0-3 0-16,0 1 0 0,-3 2-304 0,0-2 32 15,-1 0 0-15,-1 1 0 16,-1 0-528-16,-1 2-96 0,-3 0-32 0,0 1 0 16,1-1-416-16,-4 1-64 0</inkml:trace>
  <inkml:trace contextRef="#ctx0" brushRef="#br0" timeOffset="75834.52">25797 14750 28559 0,'-2'4'1264'0,"2"-1"272"0,0-1-1232 0,2 0-304 16,-1-1 0-16,1 2 0 0,0 0 1600 0,-2-3 272 0,0 0 48 0,0 0 16 0,0 0-272 0,38 58-64 0,-38-58-16 0,0 0 0 0,30 59-864 0,-30-59-160 0,0 0-48 0,31 68 0 0,-31-68-64 0,21 47-32 15,-21-47 0-15,23 49 0 16,-23-49-96-16,24 52 0 0,-24-52-16 0,25 51 0 15,-25-51-80-15,27 50-16 0,-27-50 0 0,34 55 0 0,-34-55-208 16,45 53 144 0,-45-53-144-16,53 53 128 0,-53-53-128 0,49 42 0 0,-49-42 0 0,0 0 0 0,54 41 128 0,-54-41-128 15,53 33 128-15,-53-33-128 0,63 33 144 0,-63-33-144 16,62 29 160-16,-62-29-160 0,0 0 272 0,77 31-32 16,-77-31-16-16,0 0 0 0,0 0 96 15,68 24 0-15,-68-24 16 0,0 0 0 0,0 0-144 0,0 0-16 16,0 0-16-16,0 0 0 0,0 0-160 0,0 0 0 15,0 0 0-15,54 3 0 16,-54-8-352-16,-1 1-160 0,-2-1-16 0,-2-1-16 31,1 0-480-31,-3-1-112 0,-1 0-16 0,-4-1-18992 0</inkml:trace>
  <inkml:trace contextRef="#ctx0" brushRef="#br0" timeOffset="76531.66">25719 14728 10127 0,'3'-4'896'0,"-2"3"-704"0,1-1-192 0,-1 1 0 0,0-1 1728 0,-1 2 304 0,2 0 64 0,-1-1 16 0,1 1 464 0,1 0 112 0,-2 1 0 0,0 2 16 16,1 3-928-16,-4 0-192 0,1 5-48 0,0-3 0 0,-2 4-896 0,-2-1-176 16,1 2-32-16,1-1-16 0,-1 4-32 0,0-3-16 15,0 1 0-15,-2-1 0 0,2-2-112 0,-2 2 0 16,0-1-16-16,1 0 0 0,1-3-112 0,-2 0 0 16,0-1-128-16,1-1 192 15,-2 1-192-15,1-3 0 0,-1 2 0 0,0-3 0 0,0 2 0 0,1-2 0 16,0-1 0-16,2 0 0 15,1-2-384-15,-1 1-32 0,3-1 0 0,-1-1 0 16,2-1-96-16,-1 1 0 0,1-2-16 0,0 1 0 0,1-2 208 0,1-1 32 0,1-2 16 16,-1-1 0-16,1 0 128 0,0 0 144 0,1-1-208 0,1-2 80 15,-1 0-128-15,-1 0-32 0,1-1 0 0,-1-1 0 32,-1 0-288-32,0 0-64 0,-1 2-16 0,-1-1 0 15,2 3 48-15,-2-1 16 0,1 1 0 0,1 1 0 0,-1 1 592 0,0 2 0 16,2 1 0-16,0 2 0 0,0 1 848 0,1 0 304 0,0 1 48 0,-4-1 16 15,0 0 576-15,0 0 112 16,0 0 16-16,0 0 16 0,67 40-656 0,-67-40-128 0,0 0-16 0,55 29-16 16,-55-29-352-16,0 0-80 0,65 27-16 0,-65-27 0 15,0 0 16-15,72 16 0 0,-72-16 0 0,0 0 0 16,55 5-176-16,-55-5-48 0,0 0 0 0,0 0 0 0,47-4-288 16,-39 1-176-16,-2 2 192 0,-2-2-192 15,0 0 0-15,0 0 0 0,-1 2 0 0,0-2 0 16,-3 0-848-16,0 0-80 0,-1-1-16 0,-2 0 0 15,0 0-624-15,-1-1-128 0</inkml:trace>
  <inkml:trace contextRef="#ctx0" brushRef="#br0" timeOffset="77946.36">26865 14839 28559 0,'1'-3'2544'0,"0"0"-2032"0,1 0-512 0,-1 2 0 0,1 1 1696 0,-2-2 240 0,1-1 48 0,2-1 16 0,1 0-192 0,-1 0-32 0,0 1-16 0,0 3 0 0,-2 1-864 0,-1 2-192 16,-1 3-16-16,-1 1-16 15,1 1-80-15,-3 4-16 0,-1-1 0 0,1 3 0 0,0 0-112 0,-2 3-16 0,-1 4-16 0,0 3 0 16,0 2-224-16,0 3-32 0,1 3-16 0,2-1 0 31,1 3-160-31,2-2 0 0,1 1 0 0,1-2 128 0,-1-31-128 0,9 60 0 0,-9-60 0 0,12 57 0 0,-12-57 0 16,20 52 0-16,-20-52 0 0,0 0 0 0,20 57 0 31,-20-57 0-31,0 0 0 0,0 0 0 0,24 55 0 0,-24-55 0 16,0 0 0-16,0 0 0 0,0 0-288 0,0 0 64 15,0 0 16-15,25 46 0 16,-23-44-400-16,-1-1-80 0,1-2-16 0,-1-2 0 16,-1-1-416-16,3-1-96 0</inkml:trace>
  <inkml:trace contextRef="#ctx0" brushRef="#br0" timeOffset="78395.96">27143 15265 16575 0,'-9'13'736'0,"5"-7"160"0,0-1-720 0,1 1-176 0,2-2 0 0,-1 0 0 16,-1 2 2112-16,-1 4 400 0,-1 7 80 0,-1 3 16 15,2 4 272-15,-1-3 48 0,5-21 16 0,0 39 0 0,0-39-1520 0,0 0-288 16,10 46-64-16,-10-46-16 15,0 0-608-15,0 0-112 0,0 0-16 0,46 45-16 0,-46-45-96 0,0 0-16 16,0 0 0-16,0 0 0 16,66 17 16-16,-66-17 0 0,0 0 0 0,0 0 0 0,62-7 112 0,-62 7 0 15,34-10 16-15,-34 10 0 0,38-11 48 0,-38 11 16 16,26-12 0-16,-15 5 0 0,-1 0 0 0,0-1 0 16,-2-1 0-16,-1-1 0 0,-1-1-32 0,-3 0-16 15,0-1 0-15,-5-2 0 0,-1 2 80 0,-2-3 16 16,-2 0 0-16,-3-1 0 0,-6-2-64 0,1 1 0 15,-4 0 0-15,1 3 0 0,0 1-64 0,-1 3 0 16,-1 2-16-16,2 2 0 0,1 3-112 0,2 2-32 16,-4 2 0-16,2 2 0 0,2 1-160 0,1 2 0 15,-1 1 0-15,4 2 0 0,4 0 0 0,-1 1 0 16,-4 3-192-16,2-2 192 16,3 1-512-16,3-1 32 0,3 0 0 0,1-11 0 15,0 0-480-15,0 0-80 0,0 0-32 0,28 47 0 16,-28-47-272-16,0 0-48 0</inkml:trace>
  <inkml:trace contextRef="#ctx0" brushRef="#br0" timeOffset="78991.81">27598 15214 35935 0,'0'0'3200'0,"0"0"-2560"0,0 0-512 0,-2 2-128 0,1-1 1232 0,0 1 240 0,-2-1 32 0,-2 3 16 15,0 3-320-15,-2 2-64 0,0-1-16 0,0 4 0 16,0 0-480-16,1 1-112 0,0 1-16 0,3 2 0 16,-1-2-272-16,3 1-64 0,1-15-16 0,0 0 0 31,3 41-160-31,-3-41 0 0,0 0 0 0,0 0 0 0,18 50 0 0,-18-50-224 0,0 0 48 0,0 0 16 16,0 0 0-16,51 42 0 0,-51-42 0 0,0 0 0 15,0 0 160-15,56 11-208 0,-56-11 80 0,0 0 128 16,43-7-160-16,-43 7 160 0,0 0 0 0,39-14-144 15,-27 9 144-15,-1-1 0 0,-3-1 128 0,1 0-128 16,-2 1 320-16,-1 1 0 16,-1-4 0-16,-2 2 0 0,-2 0 256 0,1-2 32 0,-2 1 16 0,-3-1 0 0,0 1 64 15,0 1 16-15,-1 0 0 0,0 0 0 0,0 3-160 0,-2 1-32 16,2 0 0-16,0 3 0 0,-1 0-288 0,1 3-64 16,0 1-16-16,0 2 0 0,-1 2-144 0,3 1-224 15,-3 3 48-15,2 1 16 16,3 1-384-16,0-14-80 0,0 0-16 0,10 45 0 15,-10-45-128-15,0 0-16 0,0 0-16 0,41 61 0 32,-41-61 144-32,0 0 16 0,0 0 16 0,54 41 0 0,-54-41 288 0,0 0 48 0,0 0 16 0,62 13 0 15,-62-13 272-15,0 0 0 0,0 0 0 0,47-6 0 0,-47 6 240 0,32-13 96 16,-32 13 32-16,36-17 0 0,-21 8 384 0,1-3 80 0,-1 1 0 16,-2 0 16-16,0-2 176 0,-3 2 48 0,-1-2 0 15,-2 2 0 1,-1-2 272-16,-2-1 48 0,-1 0 16 0,-1-2 0 15,-2 3-1136-15,-2 1-192 0,1-1-80 0,-2-1 0 0,-1 0 0 0,-2 1 0 0,0-1 0 0,1 1 0 16,-1 3 0-16,0 2 0 16,1 2 0-16,-1 1 0 0,1 0-448 0,-1 2-96 0,2 2-16 0,-1 2 0 31,1 1-912-31,-2 1-176 0,2 1-32 0,1 3-16 16,-1-1-288-16,1 1-48 0</inkml:trace>
  <inkml:trace contextRef="#ctx0" brushRef="#br0" timeOffset="79366.67">28119 15488 5519 0,'0'0'496'0,"0"0"-496"0,0 0 0 0,0 0 0 0,0 0 3104 0,0 0 528 0,51 0 96 0,-51 0 32 0,0 0 656 0,58-7 128 0,-58 7 16 16,55-7 16-16,-55 7-2128 0,45-8-416 0,-45 8-96 0,41-9-16 15,-41 9-896-15,0 0-192 0,52-14-48 0,-36 9 0 16,-2 0-16-16,-1-2 0 0,-2 2 0 0,0-4 0 15,-1 1-64-15,-1-1-32 0,-2 1 0 0,-3-2 0 16,-1 0 80-16,-2-3 16 0,-2 1 0 0,-2-1 0 16,-3-1-176-16,1-2-16 0,-4-1-16 0,1 2 0 15,-1 3-240-15,1 2-64 0,-2 1 0 0,-1 0 0 16,-2 3-128-16,0 2-128 0,0 3 144 0,2 1-144 16,0 1 0-16,0 3 0 0,1 5 0 0,0 1 0 15,1 1 0-15,2 3 0 0,2 2-192 0,0 1 192 0,3 1-304 16,-1 2 48-16,3 0 16 0,0-1 0 0,0-19-128 0,7 39-16 15,-7-39-16-15,0 0 0 0,18 48 80 0,-18-48 0 16,0 0 16-16,0 0 0 0,0 0 32 0,54 48 0 16,-54-48 0-16,0 0 0 15,0 0-224-15,0 0-32 0,68 26-16 0,-68-26 0 16,0 0-352-16,0 0-64 0,0 0 0 0,67 9-16 16,-67-9-336-16,0 0-64 0</inkml:trace>
  <inkml:trace contextRef="#ctx0" brushRef="#br0" timeOffset="79755.56">29009 15251 17503 0,'1'-4'1552'0,"1"0"-1232"0,-1 1-320 0,-1 1 0 0,-1 1 2816 0,-1-2 496 15,0-1 96-15,-1-5 32 0,-4 1-176 0,-3-2-16 16,-3 3-16-16,-2 0 0 15,-1 4-1888-15,-1 2-384 0,2 1-80 0,-2 3-16 0,1-1 16 0,1 3 0 16,2 0 0-16,2 1 0 0,1 1-480 0,1 0-80 16,2 0-32-16,3 2 0 0,0-2-288 0,2 1 0 15,2-8 0-15,0 0 0 16,0 0-128-16,0 0-96 0,0 0-16 0,38 54 0 0,-38-54-96 0,0 0-32 16,0 0 0-16,62 39 0 15,-62-39 80-15,0 0 16 0,63 36 0 0,-63-36 0 16,0 0 128-16,62 38 144 0,-62-38-208 0,0 0 80 0,51 32 128 0,-51-32 0 0,0 0 0 0,0 0 0 15,46 41 0-15,-46-41 0 0,0 0 0 0,0 0 0 16,0 0 0-16,2 45 0 16,-15-36 0-16,-4-2 0 0,-3 1 256 0,-2-2 0 0,-1 1-16 0,-1-1 0 15,0-2 304-15,3-1 64 0,0 0 16 0,1-2 0 16,1-1-368 0,0-1-80-16,0-1-16 0,2 0 0 15,2 0-1184-15,2-1-256 0</inkml:trace>
  <inkml:trace contextRef="#ctx0" brushRef="#br0" timeOffset="80424.28">29273 14816 13823 0,'-3'-4'1216'0,"1"-1"-960"0,3 1-256 0,0 3 0 0,1-2 1824 0,-1 0 320 15,-1-2 64-15,0-5 16 0,2-2 1264 0,-2 1 256 0,0 3 48 0,0 1 16 16,-2 4-1600-16,-1 3-320 0,2 3-64 0,-3 4-16 16,1 1-944-16,-1 5-192 0,-1 4-32 0,3 2-16 15,-1 4-112-15,0 4-32 0,2 0 0 0,1-27 0 16,4 66-176-16,-4-66-48 0,10 82 0 0,-5-35 0 15,4-1-256-15,-1 0 128 16,-8-46-128-16,21 82 0 0,-21-82 160 0,19 67-160 0,-19-67 128 0,15 57-128 0,-15-57 224 16,10 48-32-16,-10-48-16 0,0 0 0 0,10 49 64 0,-10-49 16 15,0 0 0-15,0 0 0 0,0 0 64 0,0 0 0 16,10 47 16-16,-9-44 0 0,1 0-16 0,-1-3 0 16,1 0 0-16,-1-2 0 15,2 1-320-15,0-1 128 0,0 0-128 0,-1-4 0 16,-2 2-560-16,2-3-176 0,-2 0-32 0,0-2-16 15,0 2-560-15,-3 0-128 0,-1-2 0 0,-1 2-18624 0</inkml:trace>
  <inkml:trace contextRef="#ctx0" brushRef="#br0" timeOffset="80678.97">29046 15173 35007 0,'-6'-2'1552'0,"5"0"320"0,1 1-1488 0,1-1-384 0,2 1 0 0,0 1 0 15,1-1 1344-15,6-1 192 0,-10 2 32 0,37-7 16 0,-37 7-144 0,60-11-32 16,-60 11 0-16,75-13 0 0,-34 7 16 0,0-1 0 16,0 0 0-16,-6 0 0 0,-2 2-400 0,-5-3-96 31,-28 8-16-31,48-9 0 0,-28 4-368 0,-3 3-80 0,-2-1-16 0,0 1 0 0,-3 1-272 0,1-1-176 16,-3 1 192-16,0 1-192 0,0 0-192 0,0 0-128 15,-10 0-48-15,0 0 0 31,0 0-816-31,0 0-160 0,0 0-48 0,0 0-14016 16,0 0-2800-16</inkml:trace>
  <inkml:trace contextRef="#ctx0" brushRef="#br0" timeOffset="82401.17">29494 16006 28559 0,'4'-3'2544'0,"-1"0"-2032"0,-3 1-512 0,-2 1 0 0,2 0 1248 0,0-1 160 0,0-2 16 0,0-2 16 0,0-1 592 0,-3-1 112 16,-1 1 32-16,-2 1 0 0,-2 2-1216 0,-2 1-224 0,-1 2-48 0,-3 1-16 15,-3 1-224-15,-2 0-32 0,0 4-16 0,0-1 0 0,1 0-16 0,-2 2 0 16,-1 1 0-16,-2 1 0 0,-1 1-16 0,3-1-16 31,4 1 0-31,0 1 0 0,2 0-160 0,1-1-48 16,2 3 0-16,4-1 0 0,1 0-144 0,7-11 0 15,0 0 0-15,0 0 0 0,0 0-288 0,19 53 64 16,-19-53 16-16,0 0 0 0,54 24-32 0,-54-24 0 0,0 0 0 0,78 25 0 16,-78-25 96-16,55 17 16 0,-55-17 0 15,0 0 0-15,71 28 128 0,-71-28 0 0,0 0 0 0,0 0-128 16,57 38 128-16,-57-38 0 0,0 0 0 0,0 0 0 15,0 0 0-15,17 60 0 0,-22-49 0 0,-1 0 0 16,-2 1 0-16,-2-2 128 0,-2-1 0 0,-2 1 0 16,0-1 192-16,0-1 64 0,-1 1 0 0,0-2 0 15,1-2 64-15,0 1 32 0,0-2 0 0,0 1 0 16,0-3-32-16,1 0-16 0,0-1 0 0,3-1 0 16,-1 0-224-16,3-3-32 0,-1 2-16 0,1-3 0 15,1 1-400-15,0 0-80 0,2 0 0 0,0-1-16 16,1 3-656-16,1-2-128 0,0 1-32 0,0 1-13168 15,3 0-2640-15</inkml:trace>
  <inkml:trace contextRef="#ctx0" brushRef="#br0" timeOffset="82863.64">30006 16089 14735 0,'3'-10'1312'0,"-3"4"-1056"0,0 1-256 15,0 0 0-15,-1 3 4352 0,-1-1 800 0,1-3 160 0,-2-1 48 0,-1-3-2656 0,-5-3-528 0,0-1-96 0,-4 3-32 16,0 4-976-16,-2 1-208 0,-1 3-32 0,-1 3-16 16,-1 2-304-16,-4 1-48 0,0 2-16 0,1 2 0 15,0 1 16-15,-1 0 0 0,3 0 0 0,-3 4 0 0,1 0-64 0,0 4-16 16,1-2 0-16,5 0 0 0,3-1-384 0,7 0 128 15,5-13-128-15,0 0 0 0,0 0 0 0,0 0 0 16,0 0-144-16,0 0 144 0,0 0-256 0,39 52 48 16,-39-52 16-16,0 0 0 0,64 23 0 0,-64-23 16 15,55 22 0-15,-55-22 0 0,56 27 176 0,-56-27-208 16,57 27 80-16,-57-27 128 16,0 0-144-16,65 41 144 0,-65-41 0 0,0 0 0 15,0 0-224-15,45 46 64 0,-45-46 16 0,0 0 0 16,0 0 144-16,0 0 0 0,-3 46-144 0,3-46 144 0,-14 15 0 0,6-9 128 15,-4 0 0-15,1-2 0 0,-2 0 240 16,-1-1 32-16,2 0 16 0,-1-1 0 16,2 0 160-16,-2-2 48 0,0 0 0 0,2 0 0 0,-1-2-256 0,1 2-48 15,0-1-16-15,0 0 0 0,2 1-304 0,1-2-192 16,1-1 16-16,-2 1 16 16,2 0-752-16,1-1-160 0,2 1-16 0,1-3-13360 0,3 2-2656 0</inkml:trace>
  <inkml:trace contextRef="#ctx0" brushRef="#br0" timeOffset="83231.59">30314 16109 3679 0,'2'-7'320'0,"-2"2"-320"0,0 3 0 0,0-1 0 0,0 1 8432 0,0 2 1616 0,0 0 320 0,0-1 64 0,0 1-7440 0,-2 0-1488 16,1 3-288-16,-2 0-64 0,0 1 48 0,0 3 16 15,1 0 0-15,-1 3 0 0,-1-2-448 0,1 5-64 0,1 0-32 0,-1 1 0 16,1 4-176-16,-1 1-48 0,0-1 0 0,0-1 0 31,0 1-144-31,3-18-48 0,0 38 0 0,0-38 0 0,2 41-256 0,-2-41 128 16,0 0-128-16,7 55 0 0,-7-55 208 0,0 0-64 0,0 0-16 0,18 53 0 31,-18-53 16-31,0 0 0 0,0 0 0 0,0 0 0 0,41 48-144 0,-41-48 192 0,0 0-192 0,0 0 192 16,0 0-192-16,59 28 192 0,-59-28-192 0,0 0 192 31,0 0-192-31,58 13 128 0,-58-13-128 0,0 0 128 16,46 3-128-16,-46-3 0 0,0 0 0 0,39-5 0 15,-39 5-528-15,0 0-144 0,0 0-32 0,37-11 0 16,-37 11-976-16,10-10-208 0,-10 10-32 0,4-11-20272 16</inkml:trace>
  <inkml:trace contextRef="#ctx0" brushRef="#br0" timeOffset="83464.67">30254 16285 23951 0,'2'-1'2128'0,"1"-1"-1696"16,0 1-432-16,1 0 0 0,-1 1 3536 0,0 0 624 0,1-2 128 0,2 2 32 16,-6 0-2208-16,0 0-448 0,0 0-96 0,63-1-16 15,-63 1-240-15,0 0-48 0,67 0-16 0,-67 0 0 16,0 0-512-16,65 4-96 0,-65-4-32 0,0 0 0 15,53 3-352-15,-53-3-80 0,0 0-16 0,0 0 0 16,53 0-416-16,-53 0-96 0,0 0-16 0,0 0 0 31,0 0-832-31,43-4-160 0,-43 4-48 0,0 0-12864 0,0 0-2560 0</inkml:trace>
  <inkml:trace contextRef="#ctx0" brushRef="#br0" timeOffset="83687.39">30341 16092 35295 0,'-1'-5'768'0,"1"1"176"0,1 0 16 0,1 1 48 0,0 0-816 0,1 2-192 16,0-3 0-16,1 1 0 0,-4 3 1792 0,20-11 320 0,-4 1 64 0,3 1 16 15,-19 9-464-15,47-15-80 0,-47 15-32 0,51-13 0 16,-51 13-448-16,46-10-80 0,-46 10-32 0,44-7 0 16,-44 7-384-16,0 0-80 0,50-7-16 0,-50 7 0 15,0 0-576-15,0 0 0 0,46-6 0 0,-46 6 0 31,0 0-736-31,0 0-224 0,0 0-32 0,0 0-16 16,0 0-624-16,0 0-128 0</inkml:trace>
  <inkml:trace contextRef="#ctx0" brushRef="#br0" timeOffset="102698.06">30427 17363 33167 0,'0'0'2944'0,"-3"-3"-2352"0,3 3-464 0,0 0-128 0,0 0 1136 0,0 0 208 0,0 0 32 0,-2-2 16 0,2 2 96 0,-5-2 32 0,1 4 0 0,0 0 0 15,4-2-544-15,-9 14-96 16,9-14-32-16,-12 24 0 0,3-5-240 0,1 3-48 0,-1 4-16 0,-1-2 0 15,10-24-224-15,-12 35-64 16,12-35 0-16,-13 43 0 0,13-43-256 0,-13 41 128 0,6-13-128 0,0 3 0 16,2 1 0-16,0-1 0 0,2 1 0 15,3-32 0-15,0 57 256 0,0-57-64 0,8 51-16 0,-8-51 0 16,0 0 224-16,28 48 48 0,-28-48 16 0,0 0 0 16,48 12 208-16,-48-12 32 0,45-13 16 0,-45 13 0 15,59-28 368-15,-25 7 80 0,2-2 16 0,0-3 0 16,4 0-944-16,4-5-240 15,6-2 0-15,-10 6 0 0,-7 7 0 0,6-5 0 16,15-9 0-16,15-13 0 0,9-6 0 0,6-5 0 0,3-1 0 0,-14 8 128 0,-23 17-128 0,3-3 0 16,8-3 0-16,5-2 0 0,2-3 0 0,-4 1 0 15,-8 3 0-15,-11 3 0 0,-4 3 0 0,-5 1 0 16,-7 3 0-16,-3 1 0 16,-4 0 0-16,0 4 0 0,-4-1 0 0,-4 4 0 15,-3 6 0-15,1-1 0 0,-1 1 0 0,-1-3 0 16,0 2 0-16,0-1 0 0,-3 2 0 0,-2 2 0 15,0-1 0-15,-3 4 0 0,-2 2 0 0,-2 0 0 16,-1 1-1024-16,-1 4-128 0,-2 0-48 0,-1 3 0 16,-3 2-464-16,0 2-112 0,-3 4-16 0,-1 4-13312 15,-3 4-2656-15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9T16:49:19.9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19T16:49:25.402"/>
    </inkml:context>
  </inkml:definitions>
  <inkml:trace contextRef="#ctx0" brushRef="#br0">15706 3545 19343 0,'0'0'1728'0,"0"0"-1392"0,0 0-336 0,0 1 0 0,0 1 2640 0,0-1 464 0,-1 1 96 0,1 2 0 0,-2 3-384 0,1 1-96 31,1 4-16-31,-1-1 0 0,1 3-1680 0,0 2-320 16,0 1-80-16,1 1-16 0,0-1-128 0,1 0-32 16,-1 4 0-16,2 3 0 0,-2 2-80 0,2 0-32 15,0 6 0-15,1-1 0 0,1 0-80 0,-3-3 0 16,-2-28-16-16,7 52 0 0,-5-29 16 0,-1-5 0 15,1 1 0-15,-2-5 0 0,-2 0 64 0,-1 0 0 16,1-3 16-16,-1 1 0 0,0-4 32 0,-1 0 0 0,-1 0 0 0,3-1 0 16,-3 0-144-16,1-2-32 0,1 0 0 0,1 0 0 15,-1-1-192-15,1-1 0 0,1 2 128 0,1-3-128 16,-2 1 0-16,2 0-240 0,0-2 48 0,0 1 16 16,2-1-592-16,-2 1-128 0,0 0-32 0,1-2-13376 15,1 2-2672-15</inkml:trace>
  <inkml:trace contextRef="#ctx0" brushRef="#br0" timeOffset="799.33">15960 3948 22111 0,'2'0'1968'0,"-1"0"-1584"0,1 0-384 0,-2 0 0 16,0 0 1280-16,1 0 192 0,1 1 16 0,0 0 16 15,-2-1 1616-15,0 0 320 0,0 0 64 0,0 0 16 16,0 0-2432-16,0 0-464 0,44 54-112 0,-44-54 0 16,0 0-208-16,0 0-48 0,27 52 0 0,-27-52 0 15,0 0-64-15,0 0-32 0,0 0 0 0,27 51 0 16,-27-51 16-16,0 0 0 0,0 0 0 0,0 0 0 15,0 0 32-15,0 0 16 0,0 0 0 0,0 0 0 16,13 44-80-16,-13-41-16 0,0-2 0 0,0 1 0 16,0-1-128-16,0-1 160 0,0 0-160 0,0 0 160 15,0-1-160-15,-2-1 160 0,2 1-160 0,0 0 160 16,-1-4 16-16,1 1 0 0,0 0 0 0,1-3 0 16,-1 0 16-16,0-2 0 0,2-1 0 0,-1-1 0 15,2-2-16-15,-2 1 0 0,3-3 0 0,1 1 0 16,-1-1-176-16,2-1 192 0,1-1-192 0,1 3 192 0,1 0-192 0,-1 1 0 15,1 3 0-15,0 2 0 0,0 2-192 0,-1 2 16 16,1 3 16-16,-9 1 0 0,0 0-80 0,0 0-16 0,0 0 0 16,0 0 0-16,0 0 32 0,58 41 0 15,-58-41 0-15,0 0 0 16,0 0 32-16,38 59 16 0,-38-59 0 0,0 0 0 0,24 48 176 0,-24-48-192 0,0 0 192 0,0 0-192 16,0 0 192-16,25 52 0 0,-25-52-144 15,0 0 144-15,0 0 0 0,0 0 0 0,0 0 0 0,0 0 0 16,0 0 0-16,10 40 0 0,-10-40 0 0,0 0 0 15,-1 0 144-15,-1-2 0 0,1 1 0 0,0-2 0 16,-1-1 80-16,1 1 16 16,-1-1 0-16,1-2 0 0,0 1-16 0,1-1 0 0,-2-3 0 0,2 1 0 15,2-1-48-15,-1-2-16 0,0-3 0 0,2-2 0 16,1 0-160-16,1-1 192 16,-3 2-192-16,1 0 192 0,3-2-192 0,0 0 0 0,1-1 0 0,0 1 0 15,-2 4 0-15,2 2-176 16,0-1 48-16,3 4 0 0,0-1-64 0,0 4-16 0,3-1 0 15,-13 6 0-15,0 0 32 0,0 0 16 0,0 0 0 0,63 6 0 0,-63-6 160 0,0 0-208 16,0 0 80-16,47 49 128 0,-47-49-160 0,0 0 160 16,37 61 0-16,-37-61-144 0,20 47 144 0,-20-47 0 15,0 0 0-15,24 55 0 0,-24-55 0 0,0 0 192 0,0 0-32 0,14 46-16 16,-14-46 208-16,0 0 32 16,0 0 16-16,0 0 0 0,1 38-64 0,-2-33-16 15,-1-1 0-15,1-1 0 16,-1 0-320-16,1-2 144 0,0 2-144 0,-2-3 0 0,1 1 0 0,0-1-192 0,0-1 0 0,-1-1 0 47,1 1-624-47,-3 0-112 0,1 1-32 0,-2-2-19472 0</inkml:trace>
  <inkml:trace contextRef="#ctx0" brushRef="#br0" timeOffset="1425.01">17449 3524 20271 0,'0'0'1792'0,"0"0"-1424"16,0 0-368-16,-4 13 0 0,1-9 2544 0,-1 1 432 0,-2 5 96 0,-3 10 0 0,-4 6-736 0,-4 6-160 0,-1 2-16 0,1 0-16 16,0 1-1184-16,0 0-224 0,1 4-48 0,2-3-16 15,3 0-288-15,2-2-64 0,4-5-16 0,3-2 0 16,2-27 64-16,6 44 16 16,-6-44 0-16,0 0 0 0,15 49 64 0,-15-49 0 0,0 0 16 0,0 0 0 15,0 0-80-15,23 48 0 16,-23-48-16-16,0 0 0 0,0 0-192 0,0 0-48 0,0 0 0 0,0 0 0 15,0 0-288-15,0 0-64 0,58 27-16 0,-58-27-13680 16,0 0-2736-16</inkml:trace>
  <inkml:trace contextRef="#ctx0" brushRef="#br0" timeOffset="2432.26">18060 3801 23039 0,'-2'-2'2048'0,"2"1"-1648"0,0-2-400 0,0 2 0 0,0-1 656 0,-1 2 48 0,1 0 16 0,0-1 0 16,0 1 2208-16,0 0 432 0,0 0 96 0,0 1 0 0,0 2-2080 16,0 0-416-16,0 3-96 0,1-1-16 0,1 2-496 0,-1 0-96 15,2 0-32-15,-3-7 0 0,0 0-224 0,0 0 176 16,0 0-176-16,0 0 160 0,49 40-32 0,-49-40-128 16,0 0 192-16,0 0-64 0,0 0 96 0,62 1 16 0,-62-1 0 15,0 0 0-15,41-14 0 0,-26 6 0 0,-3-1 0 0,1 1 0 16,-2-2 32-16,-1 0 16 15,-3 3 0-15,0-3 0 0,-1 2 48 0,0-2 16 16,-2-2 0-16,-1 1 0 0,0 1 32 0,-2 2 16 16,-1-2 0-16,0 0 0 0,-1 0-16 0,-1 0-16 0,1 0 0 15,-2 0 0-15,1 3-112 0,1 0 0 16,1 3-16-16,-1 0 0 0,1 2-240 0,0 2 176 0,1 2-176 0,-1 1 160 16,1 2-160-16,-1-5 0 0,0 0 0 0,0 0 0 15,10 47-160-15,-10-47 160 0,0 0-208 0,14 52 80 16,-14-52-64-16,15 51-16 0,-15-51 0 0,18 55 0 15,-18-55-48-15,18 51 0 0,-18-51 0 0,0 0 0 16,24 61 256-16,-24-61-192 0,0 0 192 0,14 48-192 16,-14-48 192-16,0 0 0 0,2 34 0 0,-4-26 0 15,0-1 0-15,-3 2 0 0,0-2 192 0,-2-2-192 16,0 2 336-16,0-2-32 0,-1-1-16 0,0 0 0 16,-2 0 48-16,-3 1 16 0,2 0 0 0,-2 0 0 0,1-1 32 15,-1-1 0-15,-1-1 0 0,3 1 0 0,1-1-64 0,-2-1-16 16,2 1 0-16,2-1 0 0,0-2-304 15,2 1 128-15,0-2-128 0,3-1 0 16,1 0-272-16,0 1-176 0,2-1-16 0,2-1-16 16,2-2-1104-16,3 0-208 0</inkml:trace>
  <inkml:trace contextRef="#ctx0" brushRef="#br0" timeOffset="2900.97">18968 4004 11055 0,'0'2'976'0,"0"-2"-784"0,0 0-192 0,0 0 0 0,0 1 1664 0,0 0 304 0,0 1 48 0,1-1 16 0,-1-1 2112 0,0 0 416 16,0 0 96-16,0 0 16 0,0 0-2496 0,0 0-512 15,0 0-80-15,0 0-32 16,0 0-832-16,0 0-160 0,41-7-48 0,-34 2 0 0,0-3-48 0,1 3-16 0,-1-2 0 0,0 0 0 16,0 1-80-16,1-2-32 0,-1 0 0 0,2 0 0 15,-1 2-128-15,-1 1-16 0,0 2-16 0,0 0 0 16,-1 0-176-16,1 3 0 0,2 0 0 0,-9 0 128 16,0 0-128-16,0 0 0 0,0 0 0 0,0 0 0 15,0 0 0-15,58 45 0 16,-58-45-192-16,0 0 192 0,0 0-192 0,25 51 192 0,-25-51-192 0,0 0 192 31,0 0 0-31,38 47 0 0,-38-47 0 0,0 0 0 16,0 0 0-16,61 28 0 0,-61-28 0 0,0 0 128 0,54 7 240 15,-54-7 32-15,0 0 16 0,59-1 0 0,-59 1 112 0,41-9 32 16,-41 9 0-16,34-12 0 0,-34 12-48 0,29-12-16 16,-29 12 0-16,22-11 0 0,-22 11-192 0,12-10-48 15,-6 4 0-15,-3 2 0 0,0-1-256 0,-3 0-256 16,-2 1 64-16,-1 0 0 15,1 1-1008-15,-3 0-192 0</inkml:trace>
  <inkml:trace contextRef="#ctx0" brushRef="#br0" timeOffset="3513.88">20187 3811 14735 0,'1'1'1312'0,"1"0"-1056"0,-1 1-256 0,1-2 0 0,-2 1 1648 0,1 1 272 0,3 2 48 0,-4-4 16 16,0 0 1376-16,0 0 288 0,0 0 48 0,47 59 16 15,-47-59-1904-15,0 0-368 0,44 50-80 0,-44-50-16 0,0 0-592 0,46 45-128 16,-46-45-32-16,0 0 0 0,0 0-96 0,61 45-32 15,-61-45 0-15,0 0 0 0,0 0 48 0,57 28 0 16,-57-28 0-16,0 0 0 16,0 0-80-16,0 0-16 0,58 10 0 0,-58-10 0 15,0 0-64-15,0 0-16 0,0 0 0 0,0 0 0 16,0 0-208-16,0 0-128 0,0 0 128 0,0 0-128 16,0 0-272-16,0 0-128 0,0 0-32 0,0 0 0 15,0 0-640-15,0 0-128 16,-5 9-16-16,0-9-18496 0</inkml:trace>
  <inkml:trace contextRef="#ctx0" brushRef="#br0" timeOffset="3764.57">20407 3741 25791 0,'0'-2'1152'0,"0"0"224"0,0 1-1104 0,-1 1-272 0,1 0 0 0,-1 1 0 0,-1 1 3200 0,-1 0 576 16,1 4 112-16,-4 1 16 0,0 4-2288 15,-4 5-464 1,0 4-80-16,-1 1-32 0,-2 3-352 0,1 0-80 0,-1 1-16 0,-1 1 0 0,1-2-208 0,0-3-64 16,2 0 0-16,1-2 0 0,0-1-160 0,2-3-32 15,1 0-128-15,-2-3 192 0,4 0-192 0,-2-4 0 16,2 1 0-16,0-1 0 16,1 2-304-16,-1-3-144 0,1 1-48 0,0-2 0 31,1 1-432-31,0-1-96 0,2 0 0 0,-1 1-18224 0</inkml:trace>
  <inkml:trace contextRef="#ctx0" brushRef="#br0" timeOffset="4230.12">20749 4075 5519 0,'0'-2'496'0,"0"2"-496"0,2 0 0 0,-2 0 0 0,0 0 2240 0,0 0 336 0,0 0 80 0,1 3 16 0,-1-3 1968 0,0 0 400 0,0 0 80 0,0 0 0 16,0 0-2432-16,13 43-512 0,-13-43-80 0,0 0-32 15,0 0-1168-15,0 0-256 0,17 50-32 0,-17-50-16 16,0 0-16-16,0 0 0 0,14 44 0 0,-14-44 0 15,0 0 0-15,0 0-16 0,0 0 0 0,0 0 0 16,14 48-128-16,-13-42-32 0,-1-6 0 0,0 0 0 16,0 0-96-16,0 0-32 0,0 0 0 0,0 0 0 0,0 30-272 0,-1-28 160 15,0 0-160-15,-2-2 128 16,0 1-512-16,2-1-96 0,-2 0-32 0,0 0-13968 16,-1 0-2800-16</inkml:trace>
  <inkml:trace contextRef="#ctx1" brushRef="#br0">24248 10263 0,'0'0'0,"0"0"0,-50-14 32</inkml:trace>
  <inkml:trace contextRef="#ctx0" brushRef="#br0" timeOffset="5947.85">21576 3753 12895 0,'0'-3'1152'0,"0"1"-928"0,0 2-224 0,0 0 0 16,-2 0 1088-16,2 0 192 0,0 0 16 0,-1 2 16 0,1 1 2208 0,0 2 432 0,0 2 80 0,1 5 32 0,-1-12-1600 0,0 0-320 16,0 0-64-16,14 58-16 15,-14-58-1184-15,0 0-240 0,16 50-64 0,-16-50 0 16,0 0-256-16,13 60-48 0,-13-60-16 0,0 0 0 0,11 51-64 0,-11-51 0 16,0 0-16-16,0 0 0 0,10 51 16 0,-10-51 16 15,0 0 0-15,0 0 0 0,1 35-32 0,-2-29-16 16,1-1 0-16,0 1 0 15,1-3-160-15,-2-1 128 0,1 0-128 0,-2-1 128 0,2 1-128 0,-1-2 0 16,1 1 0-16,-1-2 0 0,1 1-336 0,0-3-48 0,-2 1-16 0,2 1 0 31,0-2-688-31,0 0-144 0</inkml:trace>
  <inkml:trace contextRef="#ctx0" brushRef="#br0" timeOffset="6213.29">21406 3941 24879 0,'0'-7'1088'0,"0"4"256"0,2 0-1088 0,-1 0-256 0,2 2 0 0,-2-2 0 0,2 1 1904 0,3-2 320 16,2 0 64-16,5-3 16 0,1 0 192 0,2 1 64 16,-2 2 0-16,1-2 0 0,-15 6-1536 0,0 0-320 15,48-7-48-15,-48 7-16 0,0 0-128 0,0 0-48 16,57-1 0-16,-57 1 0 0,0 0-176 0,0 0-32 15,53 4-16-15,-53-4 0 0,0 0-240 0,0 0 0 16,0 0 0-16,54 6 0 16,-45-6-192-16,-1 0-96 0,-1 0-16 0,0 0 0 15,0 0-656-15,-1 0-144 0</inkml:trace>
  <inkml:trace contextRef="#ctx0" brushRef="#br0" timeOffset="7151.2">22281 3813 11055 0,'1'0'976'0,"0"0"-784"0,1 2-192 0,-2-2 0 0,0 1 1632 0,0 1 288 0,1 1 48 0,1-1 16 0,-2-2 2240 0,0 0 464 0,0 0 96 0,0 0 16 16,0 0-2576-16,35 50-512 15,-35-50-112-15,0 0 0 16,0 0-848-16,0 0-176 0,47 48-16 0,-47-48-16 15,0 0-80-15,0 0-16 0,0 0 0 0,55 34 0 0,-55-34-48 0,0 0-16 0,0 0 0 0,0 0 0 16,0 0-64-16,0 0 0 0,58 38-16 0,-58-38 0 16,0 0-112-16,0 0 0 15,0 0-16-15,0 0 0 0,0 0-176 0,0 0 128 16,0 0-128-16,0 0 128 0,0 0-128 0,58 21 0 0,-56-22 0 0,3 1 0 16,-3 0-144-16,0-2-112 15,1 2-32-15,-2-1 0 0,-1 1-784 0,1 1-144 0,-1 1-48 0,-1-1-18416 16</inkml:trace>
  <inkml:trace contextRef="#ctx0" brushRef="#br0" timeOffset="7422.16">22476 3723 20271 0,'-2'-7'896'0,"2"4"192"0,0-1-880 0,0 1-208 0,0 2 0 0,-1-1 0 0,1 1 3104 0,0-1 576 0,0 1 112 0,-2 1 32 15,1 1-1200-15,-1 2-256 16,0 6-32-16,-3 1-16 0,1 4-1328 0,-1 1-272 0,-3 5-48 0,1 0-16 31,2-2-144-31,-4 3-16 0,1 6-16 0,-5 3 0 16,0 1-176-16,-1-1-48 0,2-1 0 0,-3-3 0 16,4-4-256-16,0-2 128 0,1-3-128 0,0-3 0 15,3-2 128-15,0-1-128 0,3-3 0 0,-1-2 0 0,3 0 0 16,0-2 0-16,2-1-192 0,0-1 48 15,3 0-624-15,0-2-112 0,0 0-16 0,2-2-19200 16</inkml:trace>
  <inkml:trace contextRef="#ctx0" brushRef="#br0" timeOffset="7859.73">22696 4011 19343 0,'1'0'1728'0,"1"0"-1392"0,-1 0-336 0,1 0 0 16,-1 0 2560-16,0 0 448 0,1 0 96 15,1 0 16-15,2-1 80 0,4-1 0 0,-9 2 16 0,0 0 0 16,0 0-2128-16,52-4-448 0,-52 4-64 0,0 0-32 16,47-1-208-16,-47 1-32 0,0 0-16 0,0 0 0 15,60 14-160-15,-60-14-128 0,0 0 192 0,0 0-192 16,0 0 0-16,40 44 0 0,-40-44 0 0,0 0 0 15,-6 34 0-15,-1-23-272 0,-3 2 48 0,-1-1 16 16,0 1 16-16,-1-3 0 0,1 0 0 0,0-2 0 0,0 2 192 0,-1 0 0 16,1-1 0-16,1-1-144 0,2-1 368 0,1-1 80 15,-1 1 16-15,3 0 0 16,2-3 0-16,2 0 0 0,1 1 0 0,1-1 0 0,3 0-80 0,2-1-16 16,-6-3 0-16,0 0 0 0,0 0 64 0,0 0 16 15,63 3 0-15,-63-3 0 0,0 0 48 0,58-2 16 16,-58 2 0-16,0 0 0 15,53-1 112-15,-53 1 32 0,0 0 0 0,52-2 0 0,-52 2 0 0,0 0 0 16,49-2 0-16,-49 2 0 0,0 0-176 0,0 0-16 16,48-6-16-16,-48 6 0 0,0 0-304 0,0 0 0 0,0 0 128 15,0 0-128 1,34-10-592-16,-31 9-176 0,0-1-48 0,-2 2 0 16,1 0-976-16,-1 0-208 0</inkml:trace>
  <inkml:trace contextRef="#ctx0" brushRef="#br0" timeOffset="8260.03">23600 3750 30399 0,'-1'-11'1344'0,"1"6"288"0,0 1-1312 0,0 0-320 0,0 1 0 0,0 2 0 0,0-1 1184 0,0-1 160 0,0 2 48 0,0 0 0 0,0 1 592 0,0 2 112 0,-2 4 16 0,2 1 16 15,-1 3-1232-15,1-10-240 0,0 0-48 0,-2 45-16 16,2-45-144-16,0 0-16 15,3 60-16-15,-3-60 0 0,4 46-128 0,-4-46-32 16,6 45 0-16,-6-45 0 16,0 0-32-16,9 57-16 0,-9-57 0 0,0 0 0 0,8 48-64 0,-8-48-16 0,0 0 0 0,0 0 0 15,10 47-128 1,-10-47 0-16,0 0 0 0,0 0 0 0,0 0-160 0,0 0-112 16,0 0-32-16,0 0 0 15,0 0-624-15,0 0-128 0,0 0-32 0,0 0-19072 16</inkml:trace>
  <inkml:trace contextRef="#ctx0" brushRef="#br0" timeOffset="8463.69">23501 3960 27759 0,'2'-5'608'0,"-1"2"128"0,2-1 32 0,0 1 0 0,-2 1-608 0,2 1-160 0,0-2 0 0,1 0 0 16,6-1 3072-16,4-2 592 0,3 1 112 0,0-1 32 15,-17 6-2320-15,38-8-464 0,-38 8-80 0,35-5-32 16,-35 5-336-16,0 0-64 0,47 2 0 0,-47-2-16 16,0 0-288-16,0 0-48 0,0 0-16 0,58 8 0 31,-58-8-656-31,0 0-128 0,0 0-16 0,0 0-19584 0</inkml:trace>
  <inkml:trace contextRef="#ctx0" brushRef="#br0" timeOffset="8816.58">24263 3692 26719 0,'0'0'1184'0,"0"0"240"0,1 0-1136 0,0 1-288 0,1-1 0 0,-1 2 0 16,1 1 2848-16,0-1 512 0,-2-2 96 0,0 0 32 15,0 0-1856-15,0 0-368 0,51 56-80 0,-51-56-16 16,0 0-464-16,0 0-80 0,53 53-32 0,-53-53 0 16,0 0-144-16,50 45-48 15,-50-45 0-15,0 0 0 0,0 0-64 0,64 48-16 0,-64-48 0 0,0 0 0 16,0 0-128-16,54 33-48 0,-54-33 0 0,0 0 0 15,0 0-144-15,0 0 0 0,0 0 0 0,0 0 0 16,55 35-528-16,-55-35-192 0,0 0-48 0,0 0 0 16,0 0-544-16,0 0-112 0</inkml:trace>
  <inkml:trace contextRef="#ctx0" brushRef="#br0" timeOffset="9064.69">24592 3665 28559 0,'-7'-3'1264'0,"4"3"272"0,0 0-1232 0,0 0-304 16,2 0 0-16,-1 2 0 0,0-1 1888 0,-3 3 320 0,0 2 64 0,-2 4 16 15,-3 1-384-15,-2 3-80 0,2 2-16 0,-2 1 0 16,-1 3-928-16,0-2-192 16,2 5-48-16,-2-4 0 0,2 0-80 0,1-2-32 0,0 0 0 0,0-3 0 15,3-2-208-15,0-2-64 0,0 0 0 16,3-1 0-16,-2-2-256 0,3-2 0 15,1 0 128-15,-1-1-128 16,1-1-640-16,1-2-176 0,2 1-32 0,1-2-13024 16,2 0-2592-16</inkml:trace>
  <inkml:trace contextRef="#ctx0" brushRef="#br0" timeOffset="9546.21">24780 3912 21183 0,'4'-4'944'0,"-1"3"192"0,-1 1-912 0,1-2-224 0,-1 1 0 0,-1-1 0 16,3 1 2816-16,2 0 528 0,2-2 112 0,4 0 0 15,-12 3-1184-15,32-7-240 0,-32 7-48 0,0 0-16 0,50-2-1296 0,-50 2-256 0,0 0-48 0,0 0-16 31,60 17-96-31,-60-17-32 0,0 0 0 0,0 0 0 0,0 0-64 0,43 48-16 0,-43-48 0 0,0 0 0 16,0 0-144-16,-4 49 128 0,-3-38-128 0,-2-1 128 16,-1-2-128-1,-1 1 0-15,0-2 144 0,-1-2-144 0,2 1 256 0,0-3-32 16,2 1 0-16,1-3 0 0,3 1-32 0,1-2-16 16,1 0 0-16,1-2 0 0,4 2-176 0,-2-1 0 15,5-2-160-15,0 2 160 0,-6 1-320 0,0 0 48 0,0 0 0 0,38-6 0 16,-38 6-112-16,0 0 0 0,0 0-16 0,55 3 0 15,-55-3 96-15,0 0 32 16,0 0 0-16,59 17 0 0,-59-17 128 0,0 0 144 0,0 0-208 0,0 0 80 0,55 40 128 0,-55-40 0 31,0 0 0-31,0 0 0 0,0 0 144 0,0 0-144 16,4 53 192-16,-12-43-192 0,-5 0 320 0,-1 0-64 16,-1-2 0-16,-2-1 0 0,0 0 48 0,-3 1 0 15,-3-1 0-15,2-2 0 0,-1 1 80 0,2-3 0 0,1-2 16 0,4-1 0 16,2 0-400-16,3-3 0 15,2 2 0-15,2-2-13392 0,1 0-2576 0</inkml:trace>
  <inkml:trace contextRef="#ctx0" brushRef="#br0" timeOffset="14542.16">20248 4390 3679 0,'0'0'320'0,"0"0"-320"0,0 0 0 0,0 0 0 0,0 0 1120 0,-2 0 160 0,1 0 16 0,0 0 16 16,-2 1 1072-16,-1 1 224 0,-2 2 32 0,2-1 16 0,-2 2-544 0,2 1-128 15,0 1 0-15,1 0-16 0,1 2-704 0,2 1-144 16,0-1-32-16,2 3 0 0,-2-12-320 0,0 0-80 15,0 0-16-15,0 0 0 16,32 65-272-16,-32-65-48 0,0 0-16 0,0 0 0 0,43 56-144 0,-43-56-48 16,0 0 0-16,0 0 0 0,50 54-144 0,-50-54 0 15,0 0 0-15,0 0 0 0,0 0 0 0,54 66-144 16,-54-66 144-16,0 0 0 0,0 0 0 0,0 0-128 16,58 67 128-16,-58-67 0 0,0 0 0 0,55 35 0 15,-55-35 0-15,0 0 0 0,65 25 0 0,-39-19 272 0,3-2-16 16,2 1-16-16,2-3 272 0,1 0 64 0,2-2 16 0,0-2 0 15,0 0-80-15,0-4-32 0,-2 2 0 0,0-3 0 16,1 0-192-16,2-1-32 0,4 1-16 0,0 0 0 16,-1-1-240-16,3 1 144 15,1 1-144-15,1-1 128 0,-1 1-128 0,2-1 0 0,4-1 0 0,2-2 0 16,3 0 0-16,2 0 0 16,-2 0 0-16,1 3 128 0,2 2-128 0,-3 0 0 0,-3 3 0 0,-1 2 128 15,0 0-128-15,-1 1 0 0,-4 2 0 0,1-2 0 16,-3 3 0-16,-2 1 0 0,-2 0 0 0,2 2 0 15,2 2 0-15,2 2 0 0,2 2 0 0,-1 0 0 16,-47-13 0-16,81 25 0 0,-36-12-144 0,-1-1 144 16,-44-12 0-16,81 25-160 0,-81-25 160 0,74 22-128 0,-74-22 128 0,59 23-160 15,-59-23 160-15,58 29-160 0,-58-29 160 0,52 31 0 16,-52-31 0-16,0 0 0 0,68 51 0 0,-68-51 144 16,0 0-144-16,64 48 160 15,-64-48-160-15,0 0 0 0,62 46 0 0,-62-46 0 0,0 0 0 0,52 33 0 16,-52-33 0-16,0 0 0 0,50 17 0 0,-35-14 0 15,-2-3 128-15,0-1-128 0,-2-1 304 0,2-2 16 16,1-1 16-16,0-4 0 0,1 1 48 0,1-1 16 16,1-2 0-16,1 0 0 15,2-2-208-15,3-3-64 0,5-4 0 0,4-2 0 0,2-1-128 0,-4 5 128 16,-3 1-128-16,7-3 128 0,12-7-128 0,12-4 0 0,4 0 0 16,2 1 128-16,0 2-128 0,-1 1 0 15,1 3 0-15,-2 5 0 0,1-1 0 0,1 3 0 0,0 3 0 0,1 1 0 16,0 2 0-16,0 1 0 15,-8 1 0-15,3 4 0 0,3 0 0 0,1 4 0 0,4 0 0 0,0 1 0 16,-1 0 0-16,1 0 0 16,-4 0 0-16,-2 0 0 0,0-2 0 0,0-1 0 15,2 1 0-15,-1-1 0 0,-3 0 0 0,2-3 0 0,3 1 144 16,-3-2-144-16,-8 1 128 0,-1-3-128 0,0 1 160 0,-5-1-160 16,-5 2 144-16,-4 0-144 15,-8 0 128-15,-5 0-128 0,-3 2 0 0,-6-1 0 0,-3-1 0 0,-4 3 0 16,-4-2-224-16,-2 2-128 0,-3-1-32 0,-2 0 0 15,-2 1-1648-15,-4-2-336 0</inkml:trace>
  <inkml:trace contextRef="#ctx0" brushRef="#br0" timeOffset="15676.22">23404 5293 5519 0,'0'0'496'0,"-2"0"-496"0,2 0 0 0,-1 0 0 0,1 0 848 0,-2-2 80 0,0 2 16 0,-3-1 0 15,0 1 416-15,-2 0 96 0,0 1 16 0,0-1 0 16,1 0 0-16,-1 2 16 0,1-2 0 0,-1 1 0 0,1 2-48 0,-1-2-16 16,2 2 0-16,-1 0 0 15,0 1-208-15,1 2-32 0,-2 2-16 0,1 1 0 0,-1-1-400 0,0 1-64 16,0 3-32-16,-2 0 0 0,0 2-272 0,-3 1-48 15,1 1-16-15,1-5 0 0,4-1-112 0,-4 1-32 16,-2 2 0-16,-4 3 0 0,-1-1 0 0,0-1 0 16,-2 3 0-16,-3-1 0 0,0 1 144 0,-1-3 32 15,-1 1 0-15,-1-2 0 0,4 0 48 0,-2 0 16 16,2-2 0-16,0 0 0 16,1 0-48-16,-1-1 0 0,-2 0 0 0,0 0 0 0,-1 0-96 0,2-1-32 0,-1-1 0 0,1 0 0 15,-2 1-48-15,0-1-16 0,-2 0 0 0,2-1 0 16,-1 1 16-16,1-1 0 0,-2 0 0 0,1 2 0 15,-2-2-32-15,-1 1-16 16,2-2 0-16,-1-1 0 0,2 1-160 0,-2 0 192 16,0 1-192-16,3-3 192 0,3 0-192 0,-3 2 0 0,-6 0 144 0,-1 1-144 15,-3 0 0-15,-1 0 128 0,-3 1-128 0,0 1 0 16,-3 1 128-16,-2 0-128 16,1-2 128-16,0 1-128 0,-2-1 128 0,3-1-128 0,3 0 160 0,-6 2-160 15,-7 2 144-15,-5 2-144 0,-6 2 128 0,-1 1-128 16,10-2 0-16,-5-1 128 0,-7 2-128 0,-4 1 0 15,6-1 0-15,-7 2 128 0,-8 3-128 0,-5 1 0 16,-5 2 0-16,-2-1 0 0,-2 4 0 0,-1 2 0 16,-2 2 0-16,-1-1 0 0,-1 2 0 0,0-1 0 15,10-3 0-15,-1 0 0 0,-1 2 0 0,0 1 0 0,0 3 0 0,-8 2 0 16,-5 2 0-16,-2 1 0 0,-1 3 128 0,-4 1-128 16,-1 3 0-16,-2 1 128 15,1 3-128-15,-1-1 0 0,-2 1 0 0,-1 1 0 16,2 1 0-16,7-5 0 0,8-2 128 0,-6 4-128 15,-4 7 0-15,-4 5 0 0,-2-1 0 0,1 2 0 0,5-2 0 0,2 0 0 0,2 4 0 0,9-8 0 16,13-6 0-16,-8 6 0 16,-6 9 0-16,-5 5 0 0,-2 2 0 0,2 1 0 15,3-3 0-15,4 0 0 0,2 0 0 0,1 2 0 0,2 1 0 16,2-1 0-16,2 1 0 0,6-4 0 0,8-6 0 0,3 0 0 16,-1 0 0-16,-4 4 0 15,-2 4 0-15,1 5 0 0,2 4 0 0,3-2 0 16,7-5 0-16,1-2 0 0,-2-4 0 0,-2 5 0 15,3 1 128-15,4 0-128 0,7-2 0 0,4-6 160 16,5-5-160-16,5-6 160 0,6-10-160 0,4-2 192 0,2-1-192 0,4-5 192 0,4-4-64 0,1-1 0 31,2-2 0-31,3-1 0 0,2 0-128 0,2-6 192 16,1-3-192-16,4-2 192 0,-1-3-192 0,1-3 128 16,2-2-128-16,0-2 128 0,0-1-128 0,-1-2 0 15,1 0 144-15,-1-2-144 0,-2 1 0 0,1-2 0 16,-1 1 0-16,1 1 0 15,-3-2-352-15,0 1-96 0,-2 1 0 0,1-1-16 16,-1 0-992-16,0-1-192 0,3 0-32 0,-2 0-15856 0</inkml:trace>
  <inkml:trace contextRef="#ctx0" brushRef="#br0" timeOffset="16165.14">14529 9681 6447 0,'0'-9'128'0,"-1"5"48"0,1 1 0 0,0 2 16 0,0-1-192 0,0 2 0 0,0 2 0 0,1-1 0 0,1 3 1568 0,-2 3 288 0,1 6 48 0,2 3 16 0,-1 2 640 0,-1 5 128 16,0-1 16-16,1 4 16 0,-1-1-544 0,2 2-128 15,-2-2 0-15,1 2-16 0,-1-1-752 0,2 0-128 0,-2 1-48 0,2-3 0 16,0-5-480-16,0-1-112 0,0 2 0 0,1-3-16 16,-1 0 16-16,0-2 16 15,-1 1 0-15,1-1 0 0,0-1 48 0,0-1 16 0,1 0 0 0,0-2 0 16,2-1-208-16,1-1-64 16,0-2 0-16,0-3 0 0,3-1-96 0,-1-2-32 0,2 1 0 0,0-5 0 15,2-2 16-15,2-2 0 16,2-4 0-16,2-2 0 0,2-1 144 0,2-4 32 15,5-2 0-15,2-4 0 0,-1 0-16 0,4-1 0 0,2-1 0 0,2-1 0 16,-1 1-112-16,1-1 0 0,-3 3-16 0,0 0 0 0,-3 1-48 0,0 2-16 16,-1 2 0-16,-3 3 0 15,-3 1-176-15,-3 1 160 0,-3 3-160 0,-2 1 160 16,-4 3-160-16,-2 0 0 0,-3 3 0 0,-1-2 0 16,-2 3 0-16,-1 0 0 0,-1 2 0 0,-1-2 0 0,-1 2 0 0,0-2 0 15,0 2-144-15,0-1 144 16,0 1-736-1,-1-1-32-15,-1 1-16 0,-1 1 0 0,0 0-352 0,-1 0-64 0,0 1-16 0,-3 2-17216 16</inkml:trace>
  <inkml:trace contextRef="#ctx0" brushRef="#br0" timeOffset="18196.45">8821 9952 5519 0,'-4'-7'496'0,"1"1"-496"0,0 0 0 0,2 1 0 0,1 2 832 0,0-1 64 0,-2 0 0 0,1-4 16 0,-1-4 496 0,0-5 112 15,-4-3 16-15,0 0 0 0,-1 2 304 0,0 0 64 0,-1 3 16 0,-1 0 0 16,-1-1 0-16,-1 1 0 0,0 2 0 0,-3 2 0 15,-1-1-272-15,-1 1-48 16,-1 0-16-16,-2 2 0 0,1 2-512 0,-2 0-112 0,0 2 0 0,-1 2-16 16,1 0-544-16,-2 3-96 15,-4-1-32-15,1 2 0 0,1 2-272 0,-2 1 160 0,1 0-160 0,-2 2 128 32,0 1-128-32,0 1 0 0,-1 5 0 0,1 3 0 15,1 3-128-15,-1 4 128 0,1 4-160 0,1 0 160 16,1 2-176-16,0 4 176 0,1 1-192 0,2 0 192 0,3 0-160 0,-1 4 160 15,1 4-128-15,-2 5 128 0,0 2 0 0,1 5-160 16,0 0 160-16,-1 1 0 0,2-3-176 0,0 2 176 16,-2 2-160-16,0 4 160 0,0-1-128 0,-2 9 128 15,-4 8 0-15,0 3-144 0,-1 3 144 0,0 0 0 16,0 3 0-16,2-3 0 0,1-2 0 0,2 4 144 16,0 3-16-16,1 2-128 0,2-4 336 0,1-3-32 15,1 0-16-15,0 5 0 0,0 7-48 0,0-3-16 16,0-4 0-16,3-1 0 0,1 1-48 0,-1 5-16 0,1 6 0 15,2-2 0-15,0-2 32 0,2-7 0 16,1-1 0-16,-1 6 0 0,4 5-64 0,-1 1 0 0,2-5 0 16,0-4 0-16,2-7-128 0,1 7 128 15,1 8-128-15,0 2 128 0,0-4-128 0,0-2 0 16,0 2 0-16,0 1 0 0,1 3 0 0,2-2 0 0,-2-2 0 0,1-3 0 16,-1-6 0-16,1 4 0 0,-1 5 0 0,1-3 0 15,0-5 0-15,0-1 0 0,-1-6 0 0,2 3 0 16,0 3 128-16,0 0-128 0,1-1 0 0,-1-3 128 15,1-3-128-15,-3-8 0 0,1-3 144 0,1 2-144 16,-1 5 0-16,3 0 144 0,-1-3-144 0,0-4 0 16,2-9 128-16,-2-4-128 0,2 0 0 0,1 0 0 15,1 0 128-15,1 1-128 0,1-1 0 0,-1-2 0 16,3-3 128-16,-1-6-128 0,0-3 0 0,2-5 0 0,-13-36 0 0,30 67 0 16,-30-67 0-16,31 48 0 15,-31-48 0-15,0 0 0 0,51 51 0 0,-51-51 0 0,0 0 0 0,0 0 0 16,80 14 0-16,-80-14 0 0,58-14 0 0,-28-1 0 15,1 0 0-15,-1-2 0 0,1-1 128 0,-2-2-128 16,4-1 0-16,-2-3 0 0,1 0 128 0,-2 0-128 16,0-2 0-16,-4 1 0 0,0-4 0 0,-2 0 0 15,-1-2 0-15,-4-3 0 0,0 0 160 0,-2-1-160 0,-2-2 128 16,1-4-128-16,-1-6 272 0,1-2-16 0,1-6-16 16,0-3 0-16,0 0 32 0,-2-4 16 15,1 2 0-15,-5 8 0 0,0 3-48 0,2-13-16 16,5-15 0-16,4-9 0 0,-1 0-224 0,-3-2 144 0,1 2-144 0,-3 3 128 15,-3 16-128-15,0 5 0 16,-2-1 0-16,-1 6 0 0,-1 8 0 0,-2-13 0 16,3-22 0-16,1-20 0 0,0-14 128 0,-1-2-128 0,-2 6 128 0,1 2-128 15,2-2 320-15,1-5-32 0,-1-2 0 0,3-5 0 16,0-3-48-16,-3 9-16 0,2 6 0 0,-3-6 0 0,0-12-224 16,-3 7 176-16,-1 7-176 0,-4 1 160 15,1-3 16-15,-4 4 0 0,-2 13 0 0,-3 1 0 16,1 1 144-16,-7-5 48 0,0-6 0 0,-2 7 0 15,2 25 128-15,-3-12 16 0,-4-17 16 0,-2-4 0 16,0 5-32-16,0 0-16 0,1-3 0 0,3-1 0 0,0 0-224 16,3 8-64-16,1 9 0 0,2-2 0 0,1-6-192 0,0-1 0 15,-1 6 128-15,1 6-128 0,0 13 0 0,0-2 0 0,0-5 0 16,0 4 0 0,3 8 0-16,-1 8 0 0,-1 7 0 0,-2 5 0 0,1 7 0 0,-1 6 0 15,-2 5 0-15,-1 0 0 0,1 7-256 0,-1 0 0 0,2 5 0 16,-3 3 0-1,3 3-592-15,-1 5-112 0,3 5-32 0,0 2 0 16,2 5 48-16,1 1 16 0,2 4 0 0,1 2 0 16,1 2-64-16,2 2-16 0,0 4 0 0,1 4-12096 15,1 4-2416-15</inkml:trace>
  <inkml:trace contextRef="#ctx0" brushRef="#br0" timeOffset="20571.98">9979 6762 7359 0,'2'6'656'0,"-1"-1"-528"0,-1-1-128 0,0 1 0 0,0-1 512 0,-1 2 64 0,1 9 0 0,-2 6 16 15,2 8 240-15,-1 2 32 0,1 0 16 0,-1-4 0 16,1-2-448-16,0-4-96 0,0-1-16 0,1-2 0 16,-1-2-128-16,-1-2-48 0,1-1 0 0,0-3 0 0,0-1 592 0,0 0 112 15,0-2 32-15,0 0 0 0,0-1-112 0,0-2 0 16,-2 2-16-16,2-2 0 0,0 0-176 0,2-1-48 16,-2-2 0-16,0 1 0 0,0-1-112 0,0-1-32 15,1-1 0-15,0-2 0 0,1 0 256 0,-1-3 64 16,2-1 0-16,0-1 0 0,0 1 32 0,1-2 16 15,0-2 0-15,3-5 0 0,0 0-224 0,3-3-32 16,-1 1-16-16,0-1 0 0,1 1-32 0,0-2-16 16,2 2 0-16,-1 0 0 0,0 1-112 0,-1 0 0 0,1 3-16 15,-1 1 0-15,0 2-64 0,0 1-16 0,0 3 0 0,-2-1 0 16,1 4-48-16,-2 1-16 0,-1 2 0 0,-1 2 0 16,1 4-160-16,-2 2 128 0,2 1-128 15,-2 4 128-15,0 0-128 0,-1 4 160 0,1 1-160 16,-1 1 160-16,0-1-288 0,1 0-64 0,0 0-16 0,1 0 0 15,-2-2-48-15,1 1-16 0,-1-2 0 0,-1-1 0 16,1-2 272-16,0-1-160 0,-2 0 160 0,1-3-128 16,-1-1 128-16,-1-2 0 0,0 0 128 0,0-2-128 15,0-2 256-15,0-2-32 0,0 1 0 0,2-4 0 0,-2 1 176 0,1-1 48 16,1-3 0-16,0 0 0 16,0 0 0-16,1-2 16 0,1-2 0 0,0 0 0 15,0-1-112-15,1 0-32 0,0 0 0 0,1 1 0 16,1-1-128-16,-1 0-48 0,2-1 0 0,-1 2 0 15,2-1-144-15,-1 0 0 0,1 0 144 0,-1 3-144 16,0 1 0-16,0 2 128 0,-1 2-128 0,-2 2 0 16,1 2 0-16,-2 2 0 0,-1 4 0 0,-2 0 0 0,1 4 0 0,-2-1 0 15,0 4 0-15,0 0 128 0,-2 4-128 0,1-1 0 0,0 1 0 0,-1-1 128 16,1 2-128-16,-1 0 0 16,-1 0 0-16,2 2-128 0,0-4-32 0,1 2 0 15,-2-1 0-15,1-1 0 0,-1-1-96 0,1 1-32 0,1-3 0 0,-1 0 0 16,1-3 96-16,-2 0 0 0,2-2 16 15,2 0 0-15,-1 0-352 0,0-1-80 0,1-3-16 0,1 1 0 32,-1-1-1008-32,1-2-208 0,2 0-32 0,-1-1-11728 15</inkml:trace>
  <inkml:trace contextRef="#ctx0" brushRef="#br0" timeOffset="20952.95">10591 7060 4607 0,'0'0'400'0,"0"1"-400"0,0 1 0 0,0-2 0 0,0 1 1264 0,0 1 160 0,-1 2 48 0,-1 1 0 16,1 3 480-16,1 0 96 0,-2 3 32 0,2 2 0 0,0-2-1024 0,2 1-208 0,-1-4-32 0,1 1-16 16,2-1-288-16,0 2-48 15,2-2-16-15,2 2 0 0,1-3-128 0,-1 0-16 16,3 1-16-16,1-4 0 0,-1 0 224 0,2 0 64 0,1-1 0 0,0-3 0 15,3 0-32-15,-3-3 0 16,2-1 0-16,-2 0 0 16,-2-2 176-16,0 0 48 0,0-2 0 0,0-3 0 15,1-1 336-15,-1-2 80 0,-2 2 16 0,-1-4 0 16,-2 2 16-16,-2 0 0 0,0-2 0 0,-4 1 0 16,0-1-368-16,-3 1-64 0,-1 0-16 0,-4 3 0 0,0-2-368 0,-3 2-80 15,-2 1 0-15,0 3-16 0,-2-1-80 0,-2 2-16 16,-1 3 0-16,2 1 0 0,-1 2-80 0,-1 2-128 15,1 2 176-15,0 2-176 0,0 2 0 0,3 1 0 16,2 1 0-16,1 1 0 0,3 2-272 0,3 0-16 16,1 1 0-16,0 0 0 15,3 1-720-15,2 0-144 0,0 2-16 0,3 2-16384 0</inkml:trace>
  <inkml:trace contextRef="#ctx0" brushRef="#br0" timeOffset="21840.53">11190 7124 3679 0,'1'-6'320'16,"2"2"-320"-16,0-1 0 0,-2 3 0 15,-1-1 1920-15,2 0 320 0,1-4 64 0,1-4 16 16,3-5 1104-16,0-1 224 0,0-1 32 0,-1 1 16 15,-1 0-1312-15,0 1-256 0,-1 1-48 0,-1 1-16 0,-2 1-656 0,-1 0-128 16,-1 3-16-16,-4 0-16 0,1 3-432 0,-3 0-96 16,-1 3-16-16,-2 3 0 0,-1-1-320 0,-4 5-80 15,0 0-16-15,-1 4 0 0,-2 3-288 0,0 1 0 16,-2 3 0-16,1 2 0 0,2 1-320 16,2 0-32-16,1 0 0 0,4-2 0 15,3-2-352-15,1 0-80 0,1 1-16 0,3 1 0 16,1 2-272-16,2-1-48 0,2-1-16 0,1 1 0 15,0-2-176-15,1-1-32 0,0-1-16 0,2 0 0 16,0-2 64-16,1-3 16 0,-1 0 0 0,1-3 0 16,1-1 512-16,2-2 128 0,2-2 0 0,1-3 16 0,-2-1 816 0,1 0 144 0,-2-1 48 0,4-4 0 15,0-3 512-15,1-2 96 0,1-2 32 0,-3 0 0 16,0 0 448-16,-1 0 112 0,-1 0 16 0,1-1 0 16,-2-2 64-16,-1 2 32 15,-1-1 0-15,-2 2 0 0,-2-3-560 0,1 1-112 0,-2-1-32 0,0-1 0 16,-1 0-464-16,-1-1-80 0,1 1-32 0,-2 0 0 15,0-2-128-15,-1 2-32 0,2 0 0 16,-4 1 0-16,1 2-128 0,-3 1-128 0,-1 3 192 0,0 1-192 16,-2 5 128-16,-2 2-128 0,2 3 0 0,0 2 0 15,-1 3 128-15,-1 3-128 0,1 3 0 0,-2 2 0 0,0 4 0 0,0 3 0 16,0 3 0-16,2 3-144 0,1-1-48 0,1 5 0 16,3-2 0-16,0 2 0 0,3 0-16 0,3-1-16 15,0 0 0-15,-3-26 0 0,0 0-32 0,14 65 0 16,-14-65 0-16,0 0 0 0,27 60-96 0,-27-60-32 0,0 0 0 15,0 0 0-15,49 59 16 0,-49-59 0 16,0 0 0-16,0 0 0 16,55 47-48-16,-55-47-16 0,0 0 0 0,0 0 0 15,61 31-208-15,-61-31-64 16,0 0 0-16,54 12 0 0,-36-10 256 0,1-2 32 0,0-2 16 0,-2 0 0 0,-1-1 400 0,-1-3 0 16,-2 2 0-16,1-3 0 15,-1 0 256-15,-2-3 48 0,1 0 0 0,-3 0 0 0,1-1 224 0,-1-2 48 16,-2 2 16-16,-1 0 0 0,-2-4 32 0,-1 4 0 0,-1 0 0 0,0 2 0 15,-2 1-304-15,0 1-48 0,-3-3-16 0,-1 0 0 0,-2-1-128 16,1 1-128 0,-4 1 192-16,1 4-192 0,-1-1 0 0,-1 3 0 15,0 3 0-15,0 3 0 0,-2 1-128 0,0 5-144 0,0-1-32 0,0 4 0 32,2-3-432-32,2 3-96 0,0 0 0 0,0 1-16 15,3 3 288-15,2-2 64 0,3 1 16 0,1-1 0 0,4 1 80 0,-1-4 16 16,2-1 0-16,2 0 0 15,-8-10-128-15,0 0-32 0,0 0 0 0,0 0 0 0,64 38 256 0,-47-34 48 16,1 0 16-16,0-2 0 0,1-1 224 0,-1-2 0 0,0-1 0 0,-1-1 0 16,-3 1 0-16,2-1 0 0,0-1 0 0,-1-2-144 15,-1 0-112-15,2-1-32 0,2 0 0 0,-1 0-8432 16,1-1-1696-16</inkml:trace>
  <inkml:trace contextRef="#ctx0" brushRef="#br0" timeOffset="22117.8">12056 6683 22111 0,'-7'-10'976'0,"3"4"208"0,-1 2-944 0,1 0-240 0,1 2 0 0,2 2 0 0,-2 0 2176 0,-1 0 400 0,-2 0 80 0,-2 3 16 0,-1 1-752 0,1 3-128 15,-1 5-48-15,4 0 0 0,-1 7-1056 0,3-2-224 16,2 0-32-16,1 3-16 0,1 4-160 0,-1-24-48 15,0 0 0-15,16 74 0 0,-16-74-80 0,0 0 0 0,25 67-128 0,-25-67 192 16,0 0-192-16,0 0 176 0,38 72-176 0,-38-72 160 16,0 0-160-16,0 0 0 0,0 0 144 0,38 68-144 15,-31-57 0-15,1 0 0 16,-3-1 0-16,-1 0 0 0,1 0-128 0,-1 0-64 0,-3-2 0 0,2-1 0 16,-1 0-2160-1,0-1-432-15</inkml:trace>
  <inkml:trace contextRef="#ctx0" brushRef="#br0" timeOffset="22927.64">12704 6916 11967 0,'5'-2'1072'0,"-3"1"-864"0,1 0-208 0,-1-1 0 0,-1 2 912 0,2 0 144 0,3-1 32 0,3-1 0 16,4 4 1040-16,1-1 224 0,-1 5 32 0,-2 0 16 0,1 1-1120 0,-4 2-208 15,1 1-48-15,-4 2-16 0,1-1-224 0,-2 0-32 16,0 1-16-16,-2 0 0 0,1 1-416 0,-2-2-96 31,0 1-16-31,1-3 0 0,-2 0-208 0,1-2 0 0,-1 1 0 0,0-2 0 0,0 1 0 0,-1-3 0 16,2-1 176-16,-1 0-176 0,0-1 176 0,0-1-176 15,2-2 160-15,-1-1-160 16,0-1 208-16,1-1-48 16,1 0-16-16,-1 0 0 0,1-1 208 0,0 0 32 0,1-2 16 0,1 0 0 0,-1-2-80 0,1 2 0 15,1-1-16-15,0 0 0 0,1 0-48 0,0 0-16 16,1-2 0-16,1-2 0 16,1 2-112-16,1 1-128 0,2-1 176 0,-1 1-176 15,3 1 0-15,-3 1 0 0,2 1 0 0,-2 2 0 16,-1 1 0-16,-1 3 0 0,0 0 0 0,-2 3 0 15,1 2 0-15,-2 1 0 0,0 3 0 0,-3 0 0 16,2 1-144-16,-3 2 16 0,-1-1 0 0,0 3 0 16,-1-1-128-16,-1 1 0 0,0-1-16 0,-1-4 0 15,1-1 112-15,-2-1 32 0,1 0 0 0,1-2 0 16,0 1 128-16,-1-2 0 0,1-1 0 0,0-2 0 16,0 1 144-16,0-2 16 0,0-2 0 0,1 1 0 15,-1-2 240-15,1-1 48 0,2 0 16 0,-1-2 0 0,1 0-32 0,-1-2-16 16,1 2 0-16,0-2 0 0,0 1 32 0,1-3 0 15,0 1 0-15,1 0 0 0,2-1-144 0,-2 0-32 16,2-2 0-16,0 1 0 0,2-2-144 0,1 1-128 16,0 0 192-16,0 1-192 0,-1 0 128 0,1 1-128 15,0 3 0-15,-1 0 0 0,-1 3 0 0,1 2 0 16,-2 1 0-16,-2 4 0 0,0-1 0 0,-1 5 0 16,-1 2 0-16,-1 1 0 0,1 1 0 0,-3 2 0 15,2 0 128-15,-1-1-128 0,1 2 0 0,-1 0 128 0,2 2-128 16,0-2 0-16,1 0 0 0,0-1 0 0,-1 0 0 15,3-1 0 1,-6-12-720-16,0 0-112 0,0 0 0 0,0 0-16 16,0 0-1344-16,40 65-272 0</inkml:trace>
  <inkml:trace contextRef="#ctx0" brushRef="#br0" timeOffset="23368.16">13659 7108 12895 0,'9'-10'576'0,"-5"4"112"0,2-1-560 0,-2 2-128 0,-1 0 0 0,-2 3 0 0,2-3 2400 0,1-2 448 0,3-4 96 0,2-4 0 15,-1-2-48-15,-1-2-16 0,-3 4 0 0,-4 1 0 0,-1 1-1216 0,-3 3-240 16,-3 3-48-16,-2 1-16 0,-2 2-656 0,-2 3-128 16,-1 2-16-16,-1 3-16 0,-2 2-336 0,0 1-64 15,-2 3-16-15,4 0 0 0,1 0-128 0,0 1-144 16,2 0 144-16,2 3-208 0,2 0-16 15,4 2 0-15,1-3 0 0,3-1 0 16,3 3-256-16,1-3-48 0,2 0-16 0,-1-4 0 16,4 1-160-16,-1-2-16 0,3 0-16 0,1-3 0 15,-2-1 208-15,1-3 32 0,-1 0 16 0,1-2 0 0,0-1 480 0,1-2 0 0,-1-1 128 0,0-1-128 16,-1 0 480-16,0-3-16 16,-1 2 0-16,-2-2 0 0,0 0 256 0,-3 1 48 0,2 0 16 0,-4-1 0 15,3 1-64-15,-3-1-16 0,3 2 0 16,-2 1 0-16,1 0-368 0,-1 0-80 15,1 0 0-15,0 1-16 0,0 2-48 0,1-1 0 0,0 3 0 0,-1 0 0 16,2 2 0-16,0 2 0 16,-1 0 0-16,1 3 0 0,0-1-192 0,-1 2 176 0,2 1-176 0,0-2 160 15,1 2-160-15,-1 0 0 0,0-1 0 0,0 0 0 0,0-1 0 0,0 1-144 16,1-2 144-16,1 0-160 16,1-1-272-16,-2 0-48 0,2 0-16 0,1-2 0 15,1 1-1808-15,-1-1-352 0</inkml:trace>
  <inkml:trace contextRef="#ctx0" brushRef="#br0" timeOffset="23605.52">14162 6828 8975 0,'-4'-20'192'0,"0"8"32"0,1 2 16 0,0 1 32 0,2 4-272 0,-2 1 0 0,0-2 0 0,-3-3 0 0,-1-3 3920 0,-3-4 736 16,0 1 144-16,1 0 16 0,0 4-2112 0,2 4-416 0,1 3-96 0,1 2-16 0,2 5-1168 0,0 4-240 0,2 2-64 0,-1 4 0 15,4 2-384-15,-2 3-64 0,0-18-32 0,0 0 0 16,8 70-224-16,-8-70 176 16,0 0-176-16,10 79 160 0,-10-79-160 0,0 0 128 0,11 76-128 0,-11-76 128 15,0 0-368-15,13 59-80 0,-13-59 0 0,0 0-16 32,0 0-816-32,0 0-144 0,30 64-48 0,-25-57-13696 0</inkml:trace>
  <inkml:trace contextRef="#ctx0" brushRef="#br0" timeOffset="23827.53">13912 6954 12895 0,'7'-13'1152'0,"-1"6"-928"0,-1 0-224 0,1 2 0 15,-2 0 1664-15,-1 1 272 0,3 0 64 0,2-3 16 16,6-3 1472-16,5-3 288 0,2-1 64 0,0 3 16 15,-2 4-2064-15,-1 0-432 0,2 4-80 0,-3 0 0 16,0 1-1088-16,-2 4-192 0,1-1 0 0,-1 2 0 31,-1 0-1344-31,-1 1-144 0</inkml:trace>
  <inkml:trace contextRef="#ctx0" brushRef="#br0" timeOffset="24193.65">14404 6864 22111 0,'4'-3'976'0,"-3"1"208"0,1 1-944 0,-1 0-240 16,-1 1 0-16,2 0 0 0,-2 0 2816 0,1 0 528 16,0 0 112-16,1 2 0 0,1 1-1328 0,0 3-272 15,-2 1-48-15,2 0-16 0,-2 3-1200 0,1 0-240 16,-1 2-48-16,0 0-16 0,1-1-160 0,-2 0-128 16,1 2 192-16,1-2-192 0,-2 1 128 0,1-2-128 15,0-2 0-15,1 1 0 0,-2-2 0 0,1-2 0 16,1 1 0-16,-1-2 0 0,1 0 0 0,-2-2 0 0,1 1 0 0,0-3 0 15,1 0 0-15,-2 0 0 16,0-3 0-16,0-1 0 0,0-1 0 0,0-2 0 0,0 0 0 0,0 0-144 16,0-1 144-16,1-1 0 0,-1 1 0 0,2-1 0 15,-1-1 0-15,0 2 128 0,2-2-128 0,0 1 128 16,0 1-128-16,1 1 128 0,2 0-128 0,-1 1 128 16,0 3-128-16,0 1 128 0,0 0-128 0,0 1 128 0,2 2-128 0,-1 1 128 15,0-2-128-15,-1 2 128 16,2 1-128-16,0-1 0 0,0 0 0 0,0 0 128 15,2-1-128-15,-1 1 0 0,1-1 0 0,-1-1 0 0,2 0 0 0,-1 0 0 16,-1 0 0-16,1 0-128 16,1 2-480-16,-3-1-96 0,0-1 0 0,0 1-17792 15</inkml:trace>
  <inkml:trace contextRef="#ctx0" brushRef="#br0" timeOffset="24430.5">14799 6869 25791 0,'3'-3'1152'0,"-1"1"224"0,0 0-1104 0,-2 1-272 16,0-1 0-16,0 2 0 0,0 0 2560 0,2 0 448 0,-1 0 80 0,1 2 32 15,-2 1-1456-15,1 1-272 0,0 1-64 0,1 1-16 16,1 3-816-16,-2-1-176 0,0 1-16 0,1 2-16 16,1-1-288-16,-2 1 0 0,2 0 128 0,-2-1-128 15,2 0 0-15,-1 0 0 0,0 0 0 0,1-2 0 16,0 2-192-16,0-3-32 0,1 0-16 0,0 0 0 15,-1-1-1168-15,1 1-224 0</inkml:trace>
  <inkml:trace contextRef="#ctx0" brushRef="#br0" timeOffset="24667.19">15008 6903 18431 0,'0'-4'816'0,"0"2"160"0,2 1-784 0,-2 0-192 0,0 1 0 16,1 0 0-16,1 0 2432 0,0 1 432 0,3 2 80 0,0 1 32 15,5 2-416-15,0-1-96 16,3 1-16-16,-2 1 0 0,0 0-1248 0,1 0-256 16,-1 2-48-16,0-1-16 0,1 2-560 0,-3-1-128 0,1-2 0 0,0 1-16 15,3 1-176-15,0-2 0 0,-2-2 0 0,0 0 0 16,3 0 0-16,-1-2 0 0,0 0 0 0,1-2-176 15,2 1-800-15,-2-1-176 16,0-1-16-16,-3 0-16112 0</inkml:trace>
  <inkml:trace contextRef="#ctx0" brushRef="#br0" timeOffset="24873.81">15256 6878 22799 0,'-8'-10'496'0,"6"6"96"0,-1 1 32 0,1 0 32 0,1 2-528 0,0 1-128 15,1 0 0-15,-3 1 0 0,0 2 3184 0,-1 1 592 16,-2 2 128-16,-1 4 32 16,0 1-2160-16,-3 2-432 15,0 2-96-15,0 2-16 0,-1 1-784 0,0-1-176 16,-1 0-16-16,2 0-16 0,2-1-240 0,1-2 0 16,0 0 0-16,3-1 0 15,-1-1-384-15,3-2-112 0,0 2-16 0,2-2-17760 0</inkml:trace>
  <inkml:trace contextRef="#ctx0" brushRef="#br0" timeOffset="26450.01">17921 4273 5519 0,'-1'-2'496'0,"-3"1"-496"0,-1 2 0 0,4-1 0 0,1 0 1232 0,0 0 160 0,0 0 16 0,-2 2 16 0,0-1 944 0,-3 2 176 16,1 1 32-16,1 2 16 0,1 1-528 0,-3 0-96 15,1 0-32-15,0 1 0 0,0 1-768 0,-2-1-144 16,2-1-48-16,-2 2 0 0,0-1-128 0,-1 1-16 16,-1 1-16-16,-1-2 0 0,-1 1 0 0,-1-1 0 15,0 1 0-15,-3-1 0 16,1 1-144-16,-2 0-32 0,-2 1 0 0,-2-1 0 0,-1 1-368 0,-1 0-80 15,-1-1 0-15,0 1-16 0,0 0-176 0,-1-1 0 16,1-1 0-16,-2 1 0 0,0-2 0 0,0-2 0 16,-2 2-144-16,2 1 144 0,0-3 0 0,0 1 0 0,0 1 0 15,0-1 0 1,0-4 0-16,-3 1 192 0,3 0-48 0,0-2-16 0,-1-1 80 0,-2 2 16 0,2-2 0 0,-4 0 0 16,0 0-80-16,-2-2-16 15,-2 2 0-15,-2-1 0 0,-3 1 32 0,-3-1 0 0,-2 2 0 0,-1-2 0 16,-1 1-160-16,-1 0 192 0,0 1-192 0,-2 2 192 15,-4 1-64-15,-4 2-128 0,-5 1 192 0,-7 0-64 32,-3 1-128-32,-2 2 192 0,-5 0-192 0,2-1 192 0,8-2-48 15,-8 1 0-15,-9 3 0 0,-8 2 0 0,-5 1-144 0,1-1 192 16,8-3-192-16,-6 1 192 0,-8 3-192 0,-1 0 192 0,-1 2-192 16,-2-2 192-16,-5-1-64 0,-4 5-128 0,-5 1 192 0,-1-1-64 15,9-3-128-15,-4 2 192 16,-6 0-192-16,-4 2 192 0,1-2-192 0,-2 0 0 15,-5 1 0-15,-3-2 128 0,-1 1-128 0,0-1 0 16,3 0 0-16,0 0 0 0,-3-1 0 0,0-1 0 16,3 3 0-16,-2-1 0 0,0-1 0 0,2-2 0 15,4 0 128-15,0-1-128 0,-1 1 0 0,2 0 0 16,11-5 0-16,-4 4 128 0,-3-3-128 0,0 3 0 16,8-2 0-16,0 0 0 0,-3-2 0 0,-2 2 0 15,2 1 0-15,1-1 0 0,8-4 0 0,-4 1 0 0,-2 4 0 0,1-1 0 16,6 0 0-16,3 0 0 15,1 0 0-15,-3 1 0 0,-3 5 0 0,4-1 0 0,6 1 0 0,2-1 0 16,-2 4 0-16,-5 3 0 0,-9 4 0 0,-6 3 0 16,5 2 0-16,-2 0 0 0,-1 2 0 0,-1 2 0 15,5 1 0-15,-1 0 0 0,2 1 0 0,5 3 0 16,6 1 0-16,3-2 0 0,11-2 0 0,6-3 0 16,8 2 0-16,-7 5 0 0,-5 7 0 0,-5 5 0 15,-3 3 0-15,3 1 0 0,5-5 0 0,3 0 0 16,5 2-128-16,5-2 128 0,3 1 0 0,1 2 0 15,-2 0 0-15,1 3 0 0,-2 2 0 0,4 3 0 0,-1-4 0 0,6 2 0 16,3-2 0-16,3-3 0 16,6-3 0-16,3 0 0 0,-3 4 0 0,1 1 0 0,-2 5 0 15,2-2 0-15,4 0 0 0,4-3 0 16,2 0 0-16,7-6 0 0,5-7 0 0,2 5 0 0,-2 3 0 0,-1 4 0 16,4-3 0-16,2-4 0 0,3 0 0 0,1-3 0 15,4-4 0-15,2-6 0 0,2-3 0 0,2-2 0 16,-1 0 0-16,3-4 0 0,1-4 0 0,0 0 0 15,1 4 0-15,-2 2 0 0,0-1 0 0,0 1 0 0,2-2 0 16,-4 1 0-16,2-3 0 0,-1 1 0 0,2-3 0 0,-1-3 0 16,1-1 0-16,-2-4 0 15,2-1 0-15,-2-1 128 0,1-1-128 0,1-2 128 16,1-1-128-16,0-1 128 0,0 1-128 0,-1-2 160 0,1-1-160 0,-1 2 160 16,2-2-160-16,1-2 160 0,-1 3-160 0,2-4 160 15,-1 1-160-15,1 1 0 0,0-2 0 0,1 1 128 16,0-1-128-16,1-1 0 15,0-1 0-15,1 1 0 0,1 0 0 0,-2-2 0 0,2 1 0 0,0-1 0 16,2-1 0-16,1 0-272 0,-1 0 64 0,1 0 16 31,0 0-480-31,0 2-96 0,1-2 0 0,0 0-12112 0,-1 0-2416 0</inkml:trace>
  <inkml:trace contextRef="#ctx0" brushRef="#br0" timeOffset="26983.16">4635 8580 3679 0,'-4'-1'0'0,"1"1"144"0,0 0-144 0,2 0 208 16,0-2-208-16,-1 2 0 0,1 0 0 0,-1 2 0 0,0-1 1728 0,-3 0 320 0,1 2 48 0,0 2 16 0,1 0 672 0,0 1 144 0,0 1 16 0,2 0 16 0,-2 1-848 0,2 1-160 31,1-1-32-31,0 2-16 0,0 0-240 0,3 0-32 0,-1 1-16 0,3 2 0 16,-1 1-640-16,1-1-128 0,3 0-16 0,-3-1-16 15,4 1-400-15,-1 0-80 0,1-2-16 0,-2-1 0 16,1 0-128-16,-1-2-16 0,0 2-16 0,0-3 0 15,0-1 96-15,-2 0 32 0,0-1 0 0,0-1 0 16,-1 1-16-16,0-2 0 0,2-2 0 0,-1 0 0 16,0-2-16-16,0 0-16 0,4-4 0 0,1-2 0 0,-1 0 48 0,1-1 16 15,4-2 0-15,3-4 0 0,3-3-48 0,0-3 0 16,1 2 0-16,0-4 0 0,3 3 0 16,0-4-16-16,0-1 0 0,0 0 0 15,-1 0-48-15,-2 0-16 0,-1 3 0 0,-2 0 0 0,-1-1-32 0,0 3 0 0,-3 0 0 16,1 1 0-1,-4 2 0-15,2-1 0 0,-2 3 0 0,0-1 0 16,0 1-144-16,-1 1 160 0,-1 2-160 0,-2 1 160 16,0 1-160-16,-1 1 0 0,-1 1 0 0,-1 1 0 15,1 3-464-15,-4 0-32 0,1 2 0 0,-1 1 0 16,-1 0-592-16,-1 1-128 0,1 4-32 0,-3 2-17552 16</inkml:trace>
  <inkml:trace contextRef="#ctx0" brushRef="#br0" timeOffset="34983.37">21463 9902 22111 0,'-2'-4'1968'0,"1"0"-1584"0,1 1-384 0,0 0 0 0,0 2 1472 0,-2-3 192 0,1-3 64 0,-2-5 0 15,0-3 448-15,-1-5 80 0,-1-1 32 0,-1-2 0 16,2 1-1120-16,-3-1-208 0,1 0-64 0,-1 2 0 0,0-1-368 0,-2 0-80 16,2 0 0-16,-3-1-16 0,-1 1-48 0,-2-2 0 15,1 1 0-15,-1 0 0 0,0 2 32 0,-1-1 0 16,-1-2 0-16,-2-2 0 0,-2 2-208 0,1 1-32 15,-2 1-16-15,-1-1 0 0,-2 3-160 0,-1 2 0 16,-3 0 144-16,-1 1-144 0,-1 3 192 0,-3 1-48 16,-3 3 0-16,0 2 0 0,-2 1 16 0,2-1 0 15,-1 4 0-15,1 0 0 0,0 3-160 0,-2-1 160 16,-1 1-160-16,-2 2 160 0,1 1-160 0,-2 0 0 16,4 3 0-16,-4 0 0 0,-3 2 0 0,1 0 0 15,0 3 0-15,2 2 0 0,6-1 0 0,1 2 0 16,3-1 0-16,0 1 0 0,3 1 0 0,-2 0 0 0,-1 2 0 15,0 1 128-15,-3 3-128 0,-1 2 0 16,-1 5 0-16,0 1-176 0,0 3 176 0,1 3 0 0,1 2 0 0,-1 0 0 16,1 4 0-16,3-1 0 15,0 2 0-15,1-1 0 0,2 0 0 0,-2 2 0 16,0 2 0-16,-2 2-128 0,-1 2 128 0,-3 6 0 0,-4 7 0 0,-4 2 0 16,-2 5 0-16,-2-1 0 0,0-1 0 0,2 0 0 15,5 2 0-15,0 4 0 0,5 7 0 0,-1 0 0 16,0-1 144-16,1-4-144 0,2-9 192 0,-2 0-192 15,2 1 208-15,-2 9-64 0,-2 7-16 0,-1 1 0 0,3 1-128 0,-1-4 0 16,3-2 144-16,3 4-144 16,1 4 128-16,5 3-128 0,2-2 128 0,4-2-128 15,2-4 128-15,1-4-128 0,2-3 128 0,1 1-128 0,0 7 0 0,1 0 0 16,0-2 0-16,1-4 0 0,1-6 0 16,0 2 0-16,1 5 0 0,0 5 0 15,1 5 0-15,-1-8 0 0,2-4 0 0,1-5 0 0,4-3 0 0,-1 3 0 16,1 8 0-16,2 1 0 15,0 2 0-15,2-8 0 0,1-2 0 0,2-5 0 16,1 0 0-16,1 4 0 0,1 2 0 0,-1 3 0 0,2-3 0 0,1-2 0 0,1-5 0 16,0-3 0-16,-1-2 0 0,2 2 0 15,-1 3 0-15,0 3 0 0,0 1 0 0,2-4 0 16,0-4 0-16,-2-5 0 0,2-2 0 0,-2-2 0 16,1 2 0-16,-3 0 0 0,4 2 0 0,0 3 0 15,2 2 0-15,1-2-128 0,-1-2 128 0,2-5 0 0,-1-4 0 0,-2-2 0 16,0-4 0-16,-1 5 0 15,1 5 0-15,2 3 0 0,-1 1 0 0,2-1 0 16,-1 2 0-16,1-6 0 0,0-5 0 0,-1-2 0 0,1-3 0 0,-17-41 0 16,33 77 0-16,-33-77 0 0,32 83 0 0,-15-38 0 15,0 2 0-15,2-3 0 0,-2-1 0 0,-17-43 0 0,35 77 0 0,-35-77 0 16,34 66 0-16,-34-66 0 16,35 54 0-16,-35-54 0 0,35 43 0 0,-35-43 0 15,0 0 0-15,71 54 0 0,-71-54 0 0,59 30 0 0,-59-30 0 0,60 25 0 16,-60-25 0-16,82 24 0 0,-82-24 0 0,87 21-128 15,-87-21 128-15,86 16-128 0,-86-16 128 0,75 7 0 16,-75-7 0-16,71-3-128 0,-71 3 128 0,78-11 0 16,-33 1 0-16,0 0 0 15,2-1 0-15,-1-2 0 0,0 2 0 0,-1-3 0 16,-3 0 0-16,-2-3 176 0,-5 0-16 0,-3-2 0 0,-6 1-160 0,-1-3 0 0,1 0 0 16,1-2 0-1,2-2 0-15,-1-1 320 0,1-1-48 0,-1-7 0 0,4-4 0 0,4-8 0 16,-1-4 0-16,6-5 0 0,3-6-64 15,0-2-16-15,-2-2 0 0,-1 0 0 16,-6 0-64-16,-1-3-128 0,0-3 176 0,4-8-176 0,7-6 160 0,5 1-160 16,2 5 128-16,-1-2-128 0,0-1 128 0,0-6-128 0,0-9 0 0,-6 1 128 15,-4 7-128-15,-4 0 128 16,-5 4-128-16,1-5 128 0,0-11 32 0,1 1 0 0,7 4 0 0,-1 1 0 16,-1 6 144-16,0-7 16 15,1-11 16-15,0 1 0 0,-2 6-80 0,-2-2 0 16,-5-3-16-16,-3-3 0 0,-3-5-48 0,-4 4-16 15,-2 6 0-15,-2-2 0 0,-2 1 64 0,-1-5 16 0,-1 0 0 0,0 2 0 16,-3 5 112-16,0-8 16 0,0-9 16 0,-2 5 0 16,0 6 176-16,0-3 48 15,-3-7 0-15,1 0 0 0,-1-1-496 0,-2 5-96 0,0 9-32 0,0-6 0 0,0-12 0 16,-2 4 0-16,-1 10 0 0,0-5 0 16,-1-6 0-16,-2 2 0 0,-1 4 0 0,-2 7 0 15,-1 9 0-15,-3-4 0 0,0-6 0 16,-1 4 0-16,-2 10 0 0,2 6 0 0,0 11 0 0,-4-8 0 15,0-8 0-15,-2-1 0 0,-1 7 0 0,-2 6 0 16,-1 9 0-16,-2 6 0 0,2 6 0 0,-3-2 0 16,-4-4 0-16,-5-1 0 0,-4 1 0 0,-1 4 0 31,-1 7-608-31,-1 1-112 0,3 5-32 0,1-2 0 0,-1 1-912 0,3-5-192 0,3 2-48 0,-2 0-21200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9T16:50:08.2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3652 16590 10127 0,'0'0'896'0,"-1"2"-704"0,1-1-192 0,0 2 0 0,-2 0 880 0,1 1 144 0,-2 2 16 0,0 4 16 0,-1 2 976 0,-2 5 192 0,1 5 32 0,-1 0 16 15,2 2 32-15,0 2 0 0,-1 2 0 0,1 3 0 16,1 4-800-16,0 3-160 0,3 2-16 0,2 4-16 15,-1 2-480-15,2 4-80 0,1-1-32 0,1 3 0 32,0 4-336-32,-2-6-80 0,0-4-16 0,1 3 0 0,-1 6 48 0,0 2 16 0,0 1 0 0,-2-3 0 31,-1-4-96-31,-1-6 0 0,-2-3-16 0,0-5 0 0,-1-3-48 0,-2-2 0 0,0-2 0 0,1-3 0 0,1-2-16 0,-2-2-16 31,3-3 0-31,-1-3 0 0,2-2 32 0,0-2 0 16,0-2 0-16,2-1 0 0,0-3-48 0,0-1 0 0,2-2 0 0,-2-3 0 0,2 1-16 0,0-1 0 31,1-2 0-31,1-1 0 0,0 0 0 0,2-1 0 16,1-1 0-16,0-2 0 0,1-1-128 0,1 0 128 15,2 0-128-15,0 0 128 0,4-2-128 0,1-1 0 16,1 2 0-16,2-1 128 0,-4 2-128 0,2 2 0 16,4-2 0-16,2-1 0 0,-23 8 0 0,52-11 0 0,-52 11 0 15,60-6 0-15,-60 6 0 0,68 5 0 0,-68-5 0 0,66 14 0 16,-66-14 0-16,0 0 0 15,82 32 0-15,-82-32 0 0,0 0 0 0,87 43 0 0,-87-43-144 0,0 0 144 16,87 34 0-16,-87-34 0 0,0 0-128 0,69 12 128 16,-69-12 0-16,0 0 0 0,59 0 0 0,-59 0 0 15,0 0 0-15,0 0 0 0,54-11 0 0,-44 5 0 16,-2-1 192-16,-1 0 0 0,-1-1 0 0,1-2 0 16,0-1 144-16,0-4 32 0,0-1 0 0,-1-1 0 15,1-2-48-15,0 1-16 0,1-2 0 0,-1 0 0 0,2 2-112 16,-2-3 0-16,1 1-16 0,2-3 0 0,-1 4-16 15,-1-3 0-15,2 0 0 0,-3-1 0 0,2 1-160 0,-1-2 192 16,1 1-192-16,-2-2 192 0,0-2-32 0,0-2 0 16,0-2 0-16,-1 0 0 0,1 2 64 0,-2-5 16 15,2-2 0-15,-1 0 0 16,1 0-48-16,-3 1-16 0,1 1 0 0,-3-1 0 0,1 1 16 16,-1-1 16-16,-1 1 0 0,-2-2 0 0,-1 2-16 0,2 3-16 15,-1 2 0-15,-2-5 0 0,0-7-176 0,-1-6 0 0,0 1 144 16,-2-1-144-16,0 5 0 0,-2 2 128 15,-1 3-128-15,-2 3 0 0,0 2 0 0,-3 1 128 0,0 4-128 16,1 0 0-16,-1 3 0 0,-2 0 128 16,-1 3-128-16,0 1 0 0,0 3 0 0,-1 0 144 15,-5 2-144-15,-1-1 0 0,0 2 128 0,-1 1-128 16,-2 3 0-16,-3 0 0 0,1 2 128 0,-2 1-128 0,-2 3 0 0,-1 2 0 16,3 2 0-16,0 0 0 0,-3 5 0 15,-1-1 0-15,2 3-208 0,2 1-48 16,0 2-16-16,0 1 0 15,0 2-624-15,0 4-128 0,0 2-32 0,3 5-13824 0,-2 7-2768 0</inkml:trace>
  <inkml:trace contextRef="#ctx0" brushRef="#br0" timeOffset="4292.97">7745 7116 4607 0,'0'-1'400'0,"0"0"-400"0,1 1 0 0,-1 0 0 16,0-2 1040-16,0 2 128 0,0-1 32 0,0-1 0 0,0 1 848 0,1-3 160 0,1 2 32 0,-2 1 16 0,0 0-336 0,0-1-64 15,0 2 0-15,0 0-16 0,0 0-176 0,1 2-48 16,-1-1 0-16,2 0 0 0,-2 4-208 0,1-1-64 15,0 1 0-15,1 3 0 0,-1-1-192 0,-1 1-32 16,2 2-16-16,-1 1 0 16,-1 1-400-16,1-1-96 0,-1 0-16 0,2 2 0 15,-2 0-272-15,0-1-48 0,0 1-16 0,1-2 0 16,-1-1-80-16,2 0-32 0,-2 1 0 0,1-2 0 16,1-1 16-16,-2-1 0 0,1-1 0 0,-1 0 0 0,1-2 0 0,1 0 0 15,-1-1 0-15,2-2 0 0,0-1 80 0,0-1 16 16,0-3 0-16,1-2 0 0,3-2 192 0,0-5 64 0,1-1 0 15,1-2 0-15,1 2-48 0,2-4 0 0,1-3 0 16,4-5 0-16,0-1-80 0,1-1 0 0,1 1-16 16,-1 2 0-16,0-2-64 0,1 0-16 0,1 0 0 15,-1 0 0-15,1 2-64 0,0 0-16 0,-2-1 0 0,-1 2 0 16,0 0-64-16,-3 3-16 16,0-2 0-16,-2 1 0 0,-1 1-128 0,0-2 0 15,-1-1 0-15,0 1 0 0,-3 6 0 0,0-1 0 0,0-2 0 16,0 0 0-16,0 1 0 0,-2 2 0 0,-2 3 0 0,-1 1 0 31,0 3-400-31,-2 1-16 0,0 2 0 0,-2 3 0 0,1 1-416 0,-2 3-64 0,0 0-32 0,0 5 0 31,-1 0-320-31,-1 2-64 0</inkml:trace>
  <inkml:trace contextRef="#ctx0" brushRef="#br0" timeOffset="6319.59">11174 7081 18431 0,'0'0'1632'0,"0"0"-1312"0,0 0-320 0,-1 0 0 0,1 0 384 0,-1 2 16 0,-2-2 0 0,-1 2 0 16,-2 1 2176-16,0 3 432 0,-1 2 96 0,0 1 16 15,1 2-1328-15,1 0-272 0,-1 2-48 0,2 1-16 16,3 0-688-16,-4 2-128 0,2-1-16 0,1 1-16 16,0 0-112-16,1-2-32 0,-1-2 0 0,4 0 0 0,-1-4-32 0,1-1-16 15,-1-1 0-15,3-3 0 0,1 0-80 0,0-5-16 16,4 1 0-16,-1-5 0 16,5-2 112-16,2-5 16 0,4-3 0 0,-1-3 0 0,5-4 112 0,1-2 16 15,4-7 16-15,6 0 0 16,3-5-96-16,2-2-32 0,4-2 0 0,-3-2 0 15,0 2-192-15,-3 0-32 0,-2 2-16 0,-2-1 0 16,-5 2-96-16,0 3-128 0,-2-1 176 0,0 0-176 0,1 0 128 16,-1 3-128-16,-2 3 0 0,-3 4 0 15,-1 4 0-15,-5 5 0 0,-1 3-160 0,-2 2 160 16,-3 7-1056-16,-3 2-96 0,-2 4 0 0,-2 6-19520 16</inkml:trace>
  <inkml:trace contextRef="#ctx0" brushRef="#br0" timeOffset="9173.79">10310 17167 17503 0,'-4'-7'1552'0,"1"2"-1232"0,1 3-320 0,2-3 0 0,0 3 256 0,0-1-16 0,2 0 0 0,-1-1 0 0,2-5 32 0,-2-2 16 0,1-3 0 0,1-2 0 16,-2 2 1184-16,-1 0 224 0,-3-2 48 0,2 2 16 15,-2-1 352-15,-1-2 80 16,0-2 16-16,-3 1 0 0,-1-2-624 0,-1-1-128 0,0 1-32 0,-1-2 0 16,-2-4-592-16,-4-1-112 0,0-1-16 15,-2 1-16-15,1 1-448 0,-1-1-96 0,-2 1-16 0,-1 1 0 16,-2 1-128-16,-2 0 192 15,1 0-192-15,-2-3 192 0,2-1-192 0,2 1 128 16,-2 3-128-16,0 0 128 0,1 1-128 0,-1 3 0 0,-1 1 0 16,-4 2 0-16,0 1 0 0,-5 3 128 0,0 2-128 0,-6 0 0 15,-2 2 0-15,-5 2 0 16,-4 2 0-16,-2 3 0 0,-1 4 0 0,2 2 0 0,0 3 0 0,1 6 0 16,-2 1-128-16,3 7 128 0,-1 4 0 15,-2 5 0-15,1 7 0 0,-1 7 0 0,-1 4 0 16,3 5 0-16,4 4-176 0,8-2 176 0,6 0-128 0,2 10 128 15,2 9 0-15,3 3 0 0,4 4 0 0,6-4-128 0,6-3 128 0,7 1 0 16,6 4 0-16,6 1 0 16,5-2 0-16,3-2 0 0,4-4 0 0,1-7-128 15,1-9 128-15,-23-56 0 0,52 91 0 0,-52-91-128 0,61 68 128 0,-61-68 0 16,71 50 0-16,-71-50 0 16,86 34 160-16,-86-34-32 0,100 21-128 0,-100-21 192 15,103 5-32-15,-103-5-16 0,92-2 0 0,-49-4 0 16,-3 0 16-16,0-2 0 0,4-4 0 0,0-2 0 0,-2-1 16 0,2-4 0 15,0-3 0-15,-3-2 0 0,-5 1 160 16,0-2 48-16,-1-3 0 0,-3-4 0 0,-3 1 80 0,-4 0 32 16,-1-1 0-16,-6-2 0 0,-2 1 96 0,-3 1 32 15,-1-2 0-15,-2-1 0 0,0-1 32 0,-1-2 16 16,-4-1 0-16,1-4 0 0,-2-3 0 0,-1-2 0 16,-3 2 0-16,-1 1 0 0,-2 1-128 0,-1 5-32 15,-1 4 0-15,0 1 0 0,-1 4-208 0,0 3-48 16,1 0-16-16,-4 5 0 0,4 0-240 0,-2 3 128 15,1 0-128-15,0 1 0 0,1 2 0 0,-1 4 0 16,0 0 0-16,-1 3 0 16,2 3-896-16,-1 3-80 0,-1 2-16 0,0 5 0 15,3-1-768-15,-3 5-160 0,-2 8-16 0,-4 12-19760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9T16:50:25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2189 10034 11055 0,'-7'-10'976'0,"1"0"-784"0,4 4-192 0,2 4 0 0,0 0 752 0,-1-1 96 0,-2-2 32 0,-1-5 0 0,-2-3 784 0,1 2 176 0,0 2 16 0,1 5 16 0,3 3-144 0,-1 5-48 0,2 6 0 0,0 4 0 31,0 3-608-31,0 7-128 0,3 6-32 0,-3 6 0 16,0 4-64-16,0 5-16 0,-1 3 0 0,-1 1 0 0,1-2-288 0,-2 1-64 0,0 3-16 0,-1-2 0 15,0-1-80-15,0 8-32 16,-2 4 0-16,-1 4 0 16,1 1 64-16,2-2 16 0,-2-3 0 0,2-2 0 0,1 0 32 15,-1 0 16-15,0 2 0 0,1 4 0 0,2 1-192 0,-1 0-32 0,1 0-16 0,1-3 0 0,-2-4-64 16,1-2-16-16,0 1 0 0,-1-1 0 16,1 1-32-16,-2 1 0 0,3-2 0 0,-2-2 0 15,1-3-128-15,1-4 192 16,-1-5-192-16,-1-1 192 0,1-3-192 0,-1-1 160 15,1-3-160-15,1-3 160 0,-1-2-160 0,-1 0 192 16,2-1-192-16,0-1 192 0,2-2-192 0,-2-4 192 16,0-2-192-16,1-2 192 0,0-2-192 0,1-1 160 15,1 1-160-15,-1-4 160 0,3 0-160 0,-1-2 0 16,0-1 144-16,0-1-144 0,1-1 0 0,0 1 128 16,2-3-128-16,0-1 0 0,1-2 0 0,0 1 0 0,2-1 0 0,0-1 128 15,1 0-128-15,2-1 0 16,-1 1 0-16,3-2 0 0,-1 1 0 0,1 1 0 0,1 0 0 15,-1 0 0-15,2 0 0 0,0 1 0 0,2 1 0 0,-1-2 0 16,2 3 0-16,0-1 0 0,2 0 0 0,1-1 0 16,-23-1 0-16,0 0 0 0,79 6 0 0,-79-6 0 15,63 3 0-15,-63-3 0 0,72 0 0 0,-72 0 0 16,80-2 0-16,-80 2-128 0,86-4 128 0,-41 1 0 0,3 2 0 0,-1-1-160 16,1 1 160-16,0 0 0 0,0 1 0 15,4 0-128-15,6-2 128 0,1 1 0 0,3-1 0 0,2 0 0 16,2 2 0-16,1-2 0 0,-2 2 0 0,3 0-128 15,5 2 128-15,2-2 0 0,0 1 0 0,2-1 0 16,4 0 0-16,1 1 0 16,-3 2 0-16,1-1 0 0,-5 0 0 0,2 0 0 0,0 1 0 15,1-1 0-15,0 3 0 0,-3-1 0 0,-5 0 0 0,2-1 0 16,2 1 0-16,-1-2 0 0,1 1 0 0,-4-2 0 16,-2 2 0-16,-3 0 0 0,-4 1 0 0,-2-3 0 0,2 2 0 15,-5-2 0-15,-1 2 0 0,1-1 0 0,-1 1 0 0,-2-1 0 16,-53-2 0-16,99 6 0 0,-99-6 0 0,86 3 0 15,-86-3 0-15,82-2 0 0,-82 2 0 0,77-2 0 16,-41-1 0-16,0 0 0 0,-4-1 0 0,-1-1 0 16,-1 1 0-16,-3-3 0 0,0 0 0 15,-2 0 0-15,-1-1 128 0,-3-2 0 0,-4 1-128 16,-1 1 192-16,-1-1-32 0,-1-1-16 0,-2 0 0 16,-1-1 0-16,-3 0 48 0,2-2 16 0,-1-1 0 0,-1-2 0 15,1 1 16-15,-2-1 0 16,-2 1 0-16,1-1 0 0,0-2 16 0,1-3 0 15,0-3 0-15,0-3 0 0,0-1-32 0,-1-1 0 0,-1 1 0 0,1 0 0 0,-2 0-16 0,0-2-16 16,-1-1 0-16,-3 0 0 0,2 0 16 0,-2 0 16 16,-2 0 0-16,1-1 0 0,-1 0 48 0,0-2 0 15,0 0 0-15,-1-5 0 16,2-8 16-16,-2-2 16 0,2-2 0 0,-1-2 0 16,1 1-64-16,0 0-16 0,-1 2 0 0,1 5 0 0,-1 3-80 0,1-5 0 15,-2-6-128-15,2-5 192 0,-1 0-192 0,1 0 144 16,-2 0-144-16,2 3 128 15,-1 1-128-15,-1 0 0 0,0 2 0 0,1 3 128 16,0 1-128-16,1-5 0 0,-2-3 0 0,2-1 128 16,1-1-128-16,-3 3 0 0,0 3 0 0,-1 3 0 15,-1 5 128-15,1 3-128 0,-1 0 128 0,-1 3-128 16,0 5 192-16,1-2-64 0,-2-2 0 0,0-5 0 0,-3 2 0 0,1 2-128 0,1 4 192 0,-2 3-64 16,0 1-128-16,-3 2 192 0,2 4-192 0,0 0 192 15,-1 4-192-15,0 2 0 0,0 1 144 0,0 1-144 16,-1 2 0-16,-1 0 128 15,-2 0-128-15,-1 0 0 0,-3-2 0 0,1 2 144 0,0 2-144 0,0-1 0 0,-3 0 128 16,0 0-128-16,-4 1 0 0,-2 0 0 16,-3 1 144-16,-3 1-144 15,-1 0 0-15,-2 2 144 0,0-1-144 0,-2 1 0 0,-5-1 144 0,-5 0-144 0,-4 1 128 16,-3 1-128-16,-4 3 128 0,-3 1-128 0,-6 5 0 16,-3-1 144-16,-5 2-144 0,2 0 0 15,12-2 144-15,-8 1-144 0,-9 2 0 16,1 2 144-16,7-1-144 0,-8 2 0 0,-6 0 0 0,-10 2 128 0,-3-1-128 0,-4 4 0 15,1-1 0 1,-2 0 128-16,-3 2-128 0,-6-2 0 0,-2 2 144 0,1 0-144 0,-4-2 0 0,4-1 0 31,5 0 0-31,-1-2 128 0,-1 1-128 0,2-2 0 16,6-2 0-16,2 0 0 0,5-1 0 0,3 0 0 16,-2 0 0-16,6-1 0 0,6-1 0 0,7-2 0 0,8-2 0 0,6 1 0 31,11-1-400-31,6 1-112 0,5-2 0 0,6 2-16 0,6-1-1216 0,10-1-240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9T16:50:32.4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4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19T16:52:05.302"/>
    </inkml:context>
  </inkml:definitions>
  <inkml:trace contextRef="#ctx0" brushRef="#br0">3536 9178 12895 0,'-3'-3'1152'0,"2"0"-928"0,1 2-224 0,-1-2 0 0,-1 1 256 0,1 0 16 0,-1-3 0 0,-2-2 0 0,0-3 1584 0,-2-1 304 16,1-2 64-16,0 1 16 0,3-1 320 0,-3-1 64 16,4 0 0-16,-2 0 16 0,2-2-656 0,-1 2-144 15,-1-3-32-15,2 1 0 0,-2 1-656 0,0-1-128 16,2-1-16-16,0 2-16 0,-2 1-496 0,0-2-112 16,-1 1 0-16,-1-4-16 0,0 1-96 0,-2 1-16 15,1 1 0-15,-1 1 0 0,-1-2-112 0,-2 0-16 0,0-1-128 16,-2 1 192-16,3 2-64 0,-1 3-128 0,-2-1 176 0,1 3-176 15,0 2 192-15,-2 1-192 0,0 0 192 0,-2 2-192 16,-1 2 128-16,-1 3-128 0,0 2 0 0,-1 2 0 16,0 3 0-16,-4 4 0 0,1 2 0 15,-1 1-144-15,0 5-80 0,-2 0-16 0,2 4 0 0,1 1 0 16,-1 2 48-16,4-1 0 0,3 3 0 0,2 2 0 16,2 0 64-16,1 2 128 0,1 3-208 0,1 2 80 15,1 3-16-15,0 1 0 0,1 1 0 0,0 2 0 16,1-2-48-16,0-2 0 0,1-4 0 0,0 5 0 15,1 5 192-15,-1 0-208 0,-2 4 80 0,2-2 128 16,-2 1-144-16,1-1 144 0,-1 0 0 0,-1-1 0 0,3 0 0 0,-1-1 0 16,3-1 0-16,-3-2 0 15,3-1 0-15,-4 6 0 0,2 6 0 0,-1 4 0 0,0 0 0 0,1-2 0 16,-1-2 0-16,2 0 0 0,-1-5 0 0,1 2 0 16,-1 5 0-16,0 4 0 0,0 0 0 0,-2 3 0 15,0 2 0-15,1-3 0 0,-1 0 0 16,0-1 0-16,1-2 0 0,-2 3 0 0,1 6 0 0,0 0 0 15,2 1 128-15,0 0-128 0,0-1 0 0,-1-2 0 0,3-5 128 16,-1 1-128-16,0 5 0 0,2-1 144 0,-1 2-144 0,1 0 128 16,2 1-128-16,1-1 0 15,-1-5 144-15,0 0-144 0,2-1 0 0,-1 4 144 0,0 6-144 16,1 2 0-16,2-4 144 0,-3-1-144 0,4-4 0 0,-3 0 144 16,1-4-144-16,0 4 128 15,-1 4-128-15,1 1 128 0,2-3-128 0,-2 1 128 16,1 0-128-16,-3-2 128 0,1 1-128 0,0-1 0 0,0 5 144 0,-2 1-144 0,2 3 128 15,-2-3-128-15,2-1 128 16,-1-4-128-16,1-4 0 0,-2-1 144 16,2 3-144-16,0 1 0 0,-1 5 144 0,3-2-144 0,-1 0 0 15,0-4 144-15,2-4-144 0,-1-3 0 0,1 0 0 0,0 4 0 16,1 3 0-16,0-2 0 0,0-3 128 0,0-2-128 16,-1-5 0-16,1 0 0 0,0-4 0 0,-2-4 0 0,2-2 0 0,1 0 128 15,-1 4-128-15,0 0 0 0,0-3 128 0,-2-2-128 0,2 2 128 16,-1 0-128-16,3-1 128 0,-2 1-128 15,0-2 128-15,-2-1-128 0,1 2 0 0,0-1 0 0,-1 2 128 0,1 1-128 32,0 2 0-32,-1-5 0 0,1-1 0 0,-2-1 0 15,2-1 0-15,-1-3 0 0,1-2 0 0,-2-3 0 0,1 0 0 16,0-3 0-16,-2-1 0 0,1-3 0 16,1 1 0-16,-3-2 128 0,1-2-128 0,0 2 128 0,0 1-128 0,1 0 160 0,0-3-160 15,1 0 160 1,-1-1-160-16,1-3 128 0,1-2-128 0,0 1 128 0,-1-3-128 0,1-2 0 0,1-3 144 0,-1 2-144 15,1-4 0-15,-2 0 128 16,3-2-128-16,-1-1 0 0,-2-2 0 0,2 0 144 16,0-1-144-16,2-1 0 0,-1 0 128 0,2-4-128 15,2 1 0-15,-1-4 0 0,0-2 144 0,2-3-144 16,-2-4 0-16,3-3 144 0,2-2-144 0,1-4 0 16,0-5 0-16,0-1 128 0,0-2-128 0,-2-2 0 15,1 0 0-15,-2-2 128 0,0-1-128 0,-3 0 0 16,1 1 0-16,-4 0 128 0,0 1-128 0,0 2 160 15,-1-5-160-15,-2-1 160 0,1-1-32 0,-2-2-128 16,-1-3 192-16,0 1-64 0,0-4-128 0,-1 1 192 0,0-1-192 0,-1-1 192 16,2 2-192-16,-1 0 160 15,-1 2-160-15,2-4 160 0,0-5-160 0,-1-5 160 0,3-3-160 0,-3 1 160 16,3 0-160-16,-1 1 0 0,2 4 0 0,-1-2 128 16,2-5-128-16,-1-2 0 0,-2 2 0 0,0-1 0 15,2-1 0-15,0 1 0 0,-2 3 0 0,-1-1 0 16,1-1 0-16,-1-1 0 0,1-1 128 0,0-3-128 15,1-1 0-15,0 0 192 0,-1 12-192 0,1-6 192 16,-1-7-192-16,2-4 128 0,1-4-128 0,1 0 128 16,1 1-128-16,0 3 128 0,0 5-128 0,1-1 128 15,-2-6-128-15,2 0 192 0,0 6-192 0,0-1 192 0,0-1-192 16,0 1 192-16,-2 4-192 0,-2 1 192 16,0-3-64-16,-1-1-128 0,2-1 192 0,0-1-64 0,-1 9-128 0,-2 0 128 15,0 0-128-15,-1-5 128 0,0-2 0 16,-1-5 0-16,0-2 0 0,0 2 0 0,-1 0-128 0,-1 2 192 15,-1 5-192-15,-2-4 192 0,-1-3-64 0,-1-2-128 16,0-1 192-16,-1 4-64 0,0 5 32 0,-1 2 0 16,0-3 0-16,0-3 0 0,3-4-160 0,1-1 160 15,0-2-160-15,1 5 160 0,0 5-160 0,-1 5 0 0,2 2 0 0,0-5 0 16,1-3 0-16,1-2 0 16,0 2 0-16,1 5 0 0,-2 6 0 0,0 2 0 15,-2 5 0-15,1-3 0 0,0-1 0 0,-1 0 0 16,2 6 0-16,0 4 0 0,0 2-368 0,0 2 48 15,0 5 16-15,-1 5 0 16,2 4-400-16,-4 4-64 0,2 5-32 0,-1 2 0 16,1 3-304-16,0 4-64 0,-1 3-16 0,1 5-18928 0</inkml:trace>
  <inkml:trace contextRef="#ctx0" brushRef="#br0" timeOffset="6667.88">12870 7374 17503 0,'0'0'1552'0,"-2"0"-1232"0,2 0-320 0,-1 1 0 0,-1-1 1600 0,1 1 272 0,0 1 48 0,-2-1 16 0,-3 3 704 0,0 1 144 0,1 2 32 0,1 0 0 15,-2 0-1440-15,0 0-288 0,3 0-48 0,-1 0-16 16,1-1-320-16,1-2-80 0,0 0-16 0,1-1 0 15,1-2-160-15,0 1-48 0,1-1 0 0,1-2 0 16,0-1-80-16,3 0 0 16,-1-3-16-16,1 0 0 0,3-1 0 0,0-1 0 15,2-1 0-15,1-2 0 0,0 1-32 0,1-2 0 0,-1 0 0 0,2-2 0 0,0-1-16 0,1 0-16 16,0-3 0-16,0 0 0 0,0-2 32 0,2-2 16 16,1-4 0-16,2-4 0 15,5-4 32-15,0-3 0 0,0 2 0 0,0 3 0 16,0 2-32-16,-1-1 0 0,2 3 0 0,-2 0 0 0,-2 5-112 0,-2 0-32 15,-2 3 0-15,-5 2 0 16,2 4-144-16,-4 0 192 0,0 3-192 0,-3 2 192 16,-3 2-192-16,-1 2 0 0,0 1 0 0,-3 0 0 15,0 3 0-15,0 0-176 0,0-1 16 0,0 1 0 16,-1 1-416-16,1 1-64 0,-2-2-32 0,-1 1 0 16,3 2-384-1,-2 0-80-15,0 1-16 0,-1 2-18624 0</inkml:trace>
  <inkml:trace contextRef="#ctx0" brushRef="#br0" timeOffset="7570.49">9522 7533 911 0,'0'0'0'0,"0"0"0"0,0 0 0 0,0 0 0 16,0 0 1600-16,0 2 224 0,-2-2 48 0,2 1 16 0,0 2 736 0,-1 3 128 0,-2-1 48 0,0 2 0 0,-1 2-48 0,-2 1 0 15,2-1 0-15,-2 1 0 16,1 0-784-16,-1 0-176 0,0 1-16 0,-1-1-16 0,0 0-592 0,2 0-112 16,-2 0-32-16,1-2 0 0,0 0-240 0,2-1-48 15,1 0-16-15,-1-2 0 16,3 1-304-16,-1-2-64 0,1 0-16 0,2-2 0 0,1-1-96 0,2-1-32 16,0-1 0-16,3-5 0 0,3-1 96 0,1-6 16 15,3-2 0-15,1-3 0 16,-1-1 208-16,1-3 48 0,5-5 16 0,3-6 0 0,1-1 48 0,0-2 16 15,-2 0 0-15,1 0 0 0,-1-1-96 0,2-1-32 0,2-2 0 16,-4 5 0-16,-2 5-208 0,3-4-32 0,1 0-16 0,0-1 0 16,-1 4-96-16,-5 1-32 15,-1 5 0-15,-2 2 0 0,-1 3-144 0,-2 3 0 16,-2 1 0-16,-2 1 0 0,-1 3 0 0,0-1 0 16,-1 3 0-16,0 0 0 15,-2 2-544-15,0 1-32 0,0 1-16 0,-1 2 0 0,0 1-416 0,0 2-80 0,0 1 0 0,-1 2-12800 16,0 4-2544-1</inkml:trace>
  <inkml:trace contextRef="#ctx0" brushRef="#br0" timeOffset="22768.72">12690 7071 7359 0,'0'-3'656'0,"0"1"-528"0,0 0-128 0,0 2 0 0,0-1 1216 0,0-1 192 0,2-2 64 0,-2-2 0 0,0-1 1472 0,-2 0 320 16,2 2 48-16,0 0 16 0,-1 4-528 0,-1 0-112 15,1 1 0-15,-2 2-16 0,2 3-1072 0,-1 0-224 16,1 1-32-16,-1 2-16 0,1 2-672 0,1 2-128 0,0-1-16 0,1 2-16 16,-1 2-272-16,2-1-48 0,-1 0-16 0,1 1 0 15,1 0-160-15,-2 1 0 0,0 2 144 0,2 0-144 16,0 4 0-16,-2-4 0 0,1 0 0 0,-1-2 0 0,-1-1 0 16,0 0 0-16,2-3 0 0,-1 0 128 15,0-3-128-15,-1 1 176 16,2-1-176-16,-2-4 192 0,1 3-16 0,-1-4 0 15,2 0 0-15,-1-1 0 0,1 0 0 0,-1-2 0 16,0 2 0-16,2-2 0 0,0 2 0 0,1-3 0 16,1 0 0-16,0-1 0 0,1-1 0 0,2-2 0 15,1-2 0-15,2-2 0 0,-1-1 128 0,1 1 16 0,3-3 16 16,2-3 0-16,-1 1 0 0,1-1 0 0,2-2 0 0,1 1 0 16,-2-1-32-16,0-1-16 0,1-1 0 0,0-2 0 15,4 0-16-15,-1-1 0 0,0 1 0 0,-1-1 0 16,-2 4-32-16,-1 0-16 0,-3 3 0 0,-1 0 0 15,-2 1-32-15,0 2-16 0,-2 1 0 0,-1 2 0 16,-1-1-176-16,-2 2 128 0,-1 1-128 0,-1 2 128 16,0 1-128-16,-2-1-176 0,-1 3 48 0,0-1 0 15,0 1-688-15,-1 1-128 0,-2 1-16 0,0 2-16 16,0 0-480-16,-3 1-80 16</inkml:trace>
  <inkml:trace contextRef="#ctx0" brushRef="#br0" timeOffset="23450.87">9164 7423 14735 0,'-1'4'1312'0,"-1"1"-1056"0,1-1-256 0,0-1 0 16,1-1 1152-16,-2 4 192 0,-1 4 16 0,-2 4 16 0,-1 7 832 0,0 2 160 15,2-1 48-15,1 0 0 0,2-3-976 0,1-2-192 0,1-4-32 0,1-2-16 16,2-1-48-16,2-3 0 0,-1-1 0 0,2-3 0 16,2 0 0-16,-1-5 0 0,2-1 0 0,1-1 0 15,1-4-432-15,1-1-80 0,-1-3-32 0,2-1 0 16,0-1 32-16,-1 0 0 15,1-3 0-15,-1 1 0 0,0-1-112 0,-1 2-16 16,3-2 0-16,-3 0 0 0,1 3-128 0,-2-2-16 16,3 2-16-16,-1-2 0 0,0 4-96 0,0-3 0 0,1-1-16 0,-2 0 0 15,0 3-64-15,-2 1-16 0,0-3 0 0,-1 0 0 0,0 2-160 0,-2-1 128 16,-1 1-128-16,-1 1 128 0,1-1-128 0,-2 0 0 16,-1 0 0-16,0 2 0 0,-2 1-128 0,-1 3-128 15,0 0 0-15,-1 3-16 16,-1 0-704-16,-2 4-144 0,1 1-32 0,-2 2-12784 15,-1 4-2560 1</inkml:trace>
  <inkml:trace contextRef="#ctx0" brushRef="#br0" timeOffset="40994.15">16459 8173 11967 0,'2'-1'1072'0,"-2"-1"-864"0,0 2-208 0,0-1 0 0,0 1 544 0,1-1 64 0,2-2 16 0,-2-2 0 0,1 0 1808 0,0-1 384 0,0 1 64 0,1-1 0 16,-1 0-880-16,0 1-176 0,-1-1-32 0,1 0-16 15,-2 1-144-15,0-4-32 0,0 1 0 0,0-1 0 16,0-1-384-16,-3 2-96 0,0-2-16 0,-1 0 0 16,0 0-544-16,-2 2-112 0,-1-2-32 0,0 1 0 15,-2 2-144-15,-2 2-16 0,-2-2-16 0,-1 2 0 16,-3 4-96-16,-1 2-16 0,-3 4 0 0,0 0 0 16,-2 4-128-16,2 1 0 0,0 2 0 0,-1 2 0 15,1 3-128-15,0 0 128 0,1 2-160 0,3-1 160 16,0 0 0-16,2 2 0 0,2 0-128 0,2 1 128 0,2 3 0 0,1 2 0 15,4 0 0-15,-1 0-144 0,4 1 144 0,-1 0-208 16,5-1 80-16,-1 1 128 0,-2-27-256 0,8 50 80 16,-8-50 16-16,0 0 0 0,21 56 160 0,-21-56 0 15,0 0-144-15,0 0 144 0,34 54 0 0,-34-54 0 16,0 0 0-16,0 0 128 0,0 0 64 0,0 0 16 16,0 0 0-16,68 34 0 0,-57-34 48 15,1-3 16-15,0 2 0 0,1-4 0 0,0 2 0 0,0-1 0 16,1-1 0-16,-2-1 0 0,4 2-80 0,-2-1-32 15,0 0 0-15,0-1 0 0,-1 3-160 0,-2-1 0 0,2 1 0 0,-3-1 128 16,-2 3-288-16,1-2-64 0,-3 3-16 0,1-2 0 31,-2 1-720-31,2 1-128 0</inkml:trace>
  <inkml:trace contextRef="#ctx0" brushRef="#br0" timeOffset="41607.94">16701 8341 11967 0,'4'-5'528'0,"-4"2"112"0,1 0-512 0,-1 2-128 0,0-1 0 0,0 1 0 0,0-1 1472 0,0 0 272 0,-1-1 48 0,0 0 16 0,-1-1 1936 0,1 1 384 0,-1 1 80 0,-1 1 16 16,2 1-2240-16,0 1-448 0,-2 4-96 0,1-1-16 15,1 2-656-15,-2 1-144 0,2 1-32 0,-2 5 0 16,0 0-336-16,0 1-80 0,2 0-16 0,-2-2 0 16,3 0-160-16,-1 0 128 0,1 0-128 0,1-2 128 15,0 1-128-15,1-1 0 16,1-2 0-16,-1 1 0 0,3-2 0 0,-1 0 0 0,2-1 0 0,-6-6 0 15,0 0 128-15,0 0-128 0,0 0 128 0,0 0-128 16,0 0 0-16,0 0 128 0,65 34-128 0,-58-32 0 0,1-2 128 0,-1 2-128 16,0-2 0-16,2 0 128 0,-2-2-128 0,0 1 0 31,0-2 144-31,0 0-144 0,1 0 144 0,1-2-144 0,-1 1 192 0,1-2-192 16,1-1 256-16,0-2-64 15,0 1-16-15,-1-2 0 0,1 0 80 0,0-1 32 0,-1 0 0 16,1-2 0-16,-3 0 96 0,0 0 0 0,-2-2 16 0,1 1 0 15,-2 0 32-15,-1-3 0 16,0-3 0-16,-3 0 0 0,0-1-48 0,-2 0-16 0,-2 2 0 0,0 1 0 16,-2 2-112-16,-2 1 0 0,-2 2-16 0,0 2 0 0,-1 2-240 0,-2 1 144 15,0 2-144-15,1 1 128 16,-1 0-128-16,0 1 0 0,2 1 0 0,-2 2 0 16,2 1-208-16,0 0 80 0,-1 0 128 0,0 1-208 15,0 2 16-15,1 0 16 0,0 3 0 0,-1-1 0 0,3 1-64 0,0 1-16 0,1 1 0 0,1 0 0 31,1 1-96-31,2 1-32 0,-1 0 0 0,3 3 0 16,0-2-176-16,1 2-32 0,1 0-16 16,0 2 0-16,1-2-160 0,-1-13-16 0,0 0-16 0,10 46-18064 15</inkml:trace>
  <inkml:trace contextRef="#ctx0" brushRef="#br0" timeOffset="42431.32">17158 8118 5519 0,'3'-10'240'0,"-1"5"64"0,-1-1-304 0,0 2 0 0,-1 1 0 0,0 1 0 0,2 0 1424 0,-1-4 240 0,2-3 32 0,1 0 16 0,1-3 944 0,-1 2 192 16,0 2 32-16,-1 1 16 0,0 3-448 0,0-1-80 15,-2 4-32-15,0 0 0 0,-1-1-240 0,2 4-48 16,-2-1-16-16,1 2 0 0,1 2-848 0,-2 1-160 16,1 1-48-16,0 2 0 15,1-1-544-15,-1 2-112 0,2 0-32 0,0 0 0 0,0 1-96 0,0 2-32 16,-3-13 0-16,0 0 0 16,0 0-160-16,18 61 128 0,-18-61-128 0,0 0 128 15,0 0-128-15,11 59 0 0,-11-59 0 0,0 0 0 0,6 42 0 0,-6-29 0 0,1-2 0 0,-1-1 0 16,2 1 0-16,-2 1 0 0,1-1 0 0,-1-1 0 15,0-3 0-15,0 0 0 0,0 0 0 0,0-1 0 16,0 1 0-16,0-3 0 16,0-1 0-16,0 0 0 0,0-2 0 0,0 1 0 15,0-1 0-15,0-1 0 0,0-1 0 0,0 1 128 0,0-2 0 0,0-1 0 16,0 2 128-16,-1-2 0 0,1 0 16 0,0-1 0 16,0 0-48-16,0 0-16 15,0-2 0-15,0 2 0 0,1-1-64 0,-1 1-16 0,0-3 0 0,0 0 0 0,2-1 0 16,-2-1 0-16,1-1 0 0,0 2 0 0,1-2 16 0,-1 0 0 31,1 2 0-31,-1-2 0 0,2 0 0 0,0 0 0 0,-1 0 0 0,1 0 0 16,0 0 0-16,0 0 0 0,1-1 0 0,-1 1 0 0,-2 2 0 0,2-1 0 15,-1 1 0-15,0-1 0 16,0 4-144-16,-1-1 160 0,1 3-160 0,-1-1 160 16,-1 2-160-16,2 1 128 0,0 0-128 0,1 1 128 0,3-2-128 0,-2 2 0 0,2 0 0 0,-1-1 0 31,4 1 0-31,-2 0 128 0,3 0-128 0,0 0 0 15,0-2 208-15,-1 1-32 0,4-2-16 0,0 0 0 0,0-1 192 0,-1 0 32 16,2 0 16-16,1-2 0 16,0 0 64-16,1 1 16 0,-1-1 0 0,1-1 0 15,-1 3-176-15,-2-1-48 0,-2 1 0 0,-1 0 0 16,-3 3-256-16,-1-2 128 0,-2 3-128 0,-1-2 0 16,0 1 0-16,-3 1-224 0,0-2 16 0,0 2 0 15,0 0-816-15,-2 2-176 0,1 1-16 0,0-2-16 16,-4 3-432-16,1 1-64 0</inkml:trace>
  <inkml:trace contextRef="#ctx0" brushRef="#br0" timeOffset="43078.27">18676 7396 14735 0,'0'0'1312'0,"-2"0"-1056"0,2 2-256 0,-1-1 0 0,-1 0 1024 0,-1 2 128 0,-1 1 48 0,-4 5 0 16,-2 5 1152-16,-4 6 224 0,-2 2 48 0,-1 4 16 16,-1 2-1216-16,0 0-240 0,-1 5-48 0,1-1-16 15,-1 1-320-15,4-1-64 0,1 2-16 0,0 0 0 16,4 3-144-16,0-2-16 15,1 1-16-15,2-3 0 0,3 0-80 0,-2-1-16 16,4 2 0-16,0-3 0 0,-1 1 64 0,2-4 16 0,0 0 0 0,1-28 0 0,1 51-224 16,-1-27-48-16,0-24-16 0,3 42 0 0,-3-42-48 0,0 0 0 15,4 55 0-15,-1-40 0 0,-3-15 80 0,0 0 16 16,0 0 0-16,0 0 0 0,0 0-32 0,21 56-16 16,-15-49 0-16,-1-3 0 0,1 2-240 0,0-3 176 15,1 0-176-15,-2-2 160 0,1 0-336 0,0 1-64 16,-1-1-16-16,1-1 0 15,-2 2-960 1,-1-2-192-16</inkml:trace>
  <inkml:trace contextRef="#ctx0" brushRef="#br0" timeOffset="43699.12">19105 7942 17503 0,'6'-8'768'0,"-4"4"176"0,1 0-752 16,-1 0-192-16,-2 1 0 0,-2 0 0 0,1 0 2368 0,-1-2 432 0,1-5 80 0,-5-2 32 0,1-2-352 0,-5 2-64 0,-1-1 0 0,-2 2-16 16,-3 1-1264-16,1 3-256 0,-2 0-64 0,-2 2 0 15,1 2-512-15,-2 2-96 0,-1 2-32 0,0 2 0 16,-2 2-256-16,2 0 0 0,-1 4 0 0,0 1 0 15,4-1 0-15,2 3 0 0,2-1 0 0,4 0 0 16,5 2 0-16,1-2 0 0,5 1-160 0,2-2 160 16,-3-10-352-16,0 0 0 0,0 0 0 0,0 0 0 31,79 42-96-31,-79-42-32 0,54 15 0 0,-54-15 0 0,53 16 272 0,-53-16 48 0,0 0 16 0,77 28 0 0,-77-28 144 16,0 0 0-16,63 31 0 0,-63-31 0 0,0 0 0 0,0 0 128 15,71 34-128-15,-71-34 176 0,0 0 176 0,0 0 32 16,0 0 16-16,0 0 0 0,55 43-112 0,-55-36-32 15,-2 1 0-15,-3-1 0 0,-2 2-64 0,-3-2 0 16,-3 0-16-16,-1 1 0 0,-2-1 16 0,1 0 16 16,-1 1 0-16,-1-3 0 0,-1 1 48 0,0-3 16 15,-1 1 0-15,2-3 0 0,0 1 64 0,2-2 16 16,4-2 0-16,-2 2 0 0,0-3-32 0,0 2-16 16,4-2 0-16,0 2 0 0,1-2-112 0,1 0-32 0,1 2 0 0,2-2 0 15,1 2-160-15,1-1 0 16,4 1-192-16,1-2 192 15,2 1-784-15,2 1-48 0,3 0 0 0,0 1-18304 0</inkml:trace>
  <inkml:trace contextRef="#ctx0" brushRef="#br0" timeOffset="44486.11">19520 8114 2751 0,'5'-2'128'0,"-3"1"16"0,0 0-144 0,-1-1 0 0,1 1 0 0,-1 1 0 0,2-2 2512 0,0 0 480 0,2-1 80 0,1-2 32 0,2 0 672 0,1-1 128 0,-2 1 16 0,0-3 16 16,-1 1-976-16,-1 0-192 0,0-1-32 0,0-1-16 15,-1 0-1184-15,1-3-224 0,-2-1-48 0,-1 1-16 16,0-1-448-16,-2-1-96 0,0 1 0 0,-2-1-16 15,1 0-112-15,-2 0 0 0,-1 1-16 0,0 0 0 16,-1 4-224-16,0 0-32 0,-2 2-16 0,0 0 0 16,0 4-288-16,-3 2 160 0,0 1-160 0,-3 3 128 15,0 1-128-15,1 3-144 16,-1 1 144-16,2 2-208 0,-1 1 16 0,2 2 0 0,2 1 0 0,1 0 0 16,1 2-80-16,3 0-16 0,3-1 0 0,0-1 0 15,0-14-128-15,0 0-32 0,0 0 0 0,0 0 0 16,33 61 16-16,-33-61 0 0,0 0 0 0,0 0 0 0,0 0 112 0,62 23 32 15,-62-23 0-15,0 0 0 0,42-3 288 0,-30 0-192 16,0-1 192-16,0-1-160 16,-1-2 160-16,-1 0 0 0,0 0 0 0,-2-1 128 0,1 1 64 0,-2 0 0 15,-1 1 16-15,-1 0 0 0,-1 1 80 0,1 0 16 16,-3 3 0-16,0 0 0 16,-1 2 32-16,1 2 16 0,-2 2 0 0,-2 3 0 15,1 3-80-15,-1 1-16 0,0 5 0 0,-1 2 0 16,1 2-256-16,1 1 160 0,0 2-160 0,-2 2 128 0,3-25-128 0,-2 52 0 0,0-22 0 0,0 0 0 15,1-5 0-15,1-25 0 16,1 62 0-16,-1-62 0 0,2 74 0 0,-2-74 0 0,5 70 0 16,-5-70 0-1,6 70-400-15,-6-70 32 0,5 57 16 0,-5-57 0 16,6 48 64-16,-6-48 16 0,0 0 0 0,11 53 0 0,-11-53 272 0,0 0 0 0,0 0 0 16,0 0 0-1,0 0 0-15,0 0 0 0,36 55 0 0,-33-54 0 16,2-1 272-16,1-1-32 0,-2-2-16 0,0-1 0 15,2-2 176-15,-2-1 48 0,-1 3 0 0,1-5 0 0,1-1 96 16,0-4 32-16,1-1 0 0,-2-4 0 0,0 1-48 0,-1-2 0 16,-1-1 0-16,-1 0 0 0,-2-2-96 0,-1 2-32 15,-2-1 0-15,1 2 0 0,-3 1-96 0,1 0-32 16,-4-3 0-16,1 3 0 0,-2 0-112 0,-1 2-32 16,-1 3 0-16,1 1 0 0,1 5-128 0,2 0 160 15,-1 0-160-15,2 3 160 0,0 1-160 0,1-1 0 16,1 2 0-16,1 2-176 0,1 0-16 0,0 1 0 15,1 0 0-15,1 1 0 16,1-1-336-16,1 1-80 0,1 2-16 0,-1 0 0 16,1 3-528-16,2-2-128 0,0 2 0 0,0 1-19712 0</inkml:trace>
  <inkml:trace contextRef="#ctx0" brushRef="#br0" timeOffset="45168.53">20032 8183 11055 0,'-7'-1'976'0,"2"-1"-784"0,1 2-192 0,1 0 0 0,2-1 1360 0,1 1 240 0,-2 0 32 0,2 0 16 0,-1 0 1488 0,0 0 288 15,1-2 64-15,1 2 16 16,0 0-1008-16,2 0-192 0,3 0-32 0,1-1-16 0,0 2-944 0,3-1-192 0,-2 0-32 0,4 0-16 15,-1 0-480-15,-1 0-80 0,1 0-32 0,1 0 0 16,-1 0-16-16,-3 0 0 0,1 0 0 0,-2 0 0 16,0 0-192-16,-3 0-32 0,0 0-16 0,1 2 0 15,-1-2-224-15,-1 0 0 0,0 0 0 0,-1 0 0 16,1 0-224-16,0 1-144 16,1-1-16-16,-1 0-16 15,0 0-656-15,0 2-128 0</inkml:trace>
  <inkml:trace contextRef="#ctx0" brushRef="#br0" timeOffset="45875.59">20676 8033 16575 0,'4'-2'1472'0,"0"-1"-1168"0,-1 0-304 0,-1 1 0 16,-1 0 1280-16,2-3 208 0,4-2 48 0,3-4 0 16,1-3 1872-16,0-3 384 0,-2 1 80 0,-4 2 16 15,0 0-2016-15,-4 0-400 0,-1 1-64 0,-3 1-32 16,0-1-864-16,-2 0-192 0,1-1-16 0,-2 1-16 16,0 1-144-16,-1-3-16 0,0-1-128 0,-1 0 192 15,-2-1-192-15,-1-1 144 0,-4-1-144 0,1 2 128 16,-1 2-128-16,-2 2 0 0,0 5 0 0,0 2 128 15,3 5-128-15,0 2 0 0,1 3 0 0,2 2 0 0,2 1 0 16,-1 3 0-16,0 4 0 0,2 6 0 0,-1 5-128 16,1 3 128-16,1 6 0 0,3 3 0 0,1 4 0 0,3 1 0 15,0-42 0-15,4 88 0 0,-4-88 0 0,13 85 0 16,-13-85 0-16,15 77 128 0,-15-77-128 0,16 72 0 16,-16-72 0-16,15 65 0 0,-15-65 0 0,14 61 0 15,-14-61 128-15,0 0-128 0,24 81 0 0,-24-81 0 16,0 0 0-16,17 65 128 0,-17-65-128 0,0 0 0 15,0 0 0-15,8 62 128 0,-8-51 0 0,1-2 0 0,-1-2 0 0,0-2 0 16,0 0-128-16,0-4 192 16,-1 0-192-16,1-1 192 0,-2 0-16 0,-1-1 0 15,2-3 0-15,-3-2 0 0,1-1 144 0,-1 0 16 0,-2-3 16 16,2 0 0-16,-1 0-96 0,1-2-32 0,0-2 0 0,0-3 0 16,1 1-64-16,-1-2-16 15,-1-2 0-15,3-1 0 0,0-1-144 0,1 1 192 0,1 2-192 0,0 2 192 16,1 1-192-16,-1-1 128 0,0 0-128 15,2-1 128-15,-1 1-128 0,-1 1 0 0,-3 2 0 0,3 1 128 16,0 2-128-16,2 1 0 0,-1 2 0 0,2 1 0 0,1 1 0 0,0 0 0 16,-1 2 0-16,0 1 128 0,0 1-128 0,1 0 0 15,-1 1 0-15,0-1 0 0,1 4 0 0,0-2 0 16,0 1 128-16,2 1-128 0,0-1 0 0,1-1 0 16,0 3 144-16,-2-3-144 15,1 1 144-15,1-1-144 0,0-1 192 0,2 1-192 16,-1-2 192-16,-1 1-64 0,2 0 0 0,-1 1-128 0,1-2 0 0,-2 1 0 15,1 1 0-15,-1-2 0 16,0 1-320-16,0-1-192 0,-1 2-16 0,1-1-16 16,0 1-544-16,-1 0-128 0,2 1 0 0,-1-1-18496 0</inkml:trace>
  <inkml:trace contextRef="#ctx0" brushRef="#br0" timeOffset="47139.63">21111 7383 4607 0,'-3'-7'400'0,"2"3"-400"0,1 1 0 0,-2 1 0 0,2 0 1472 0,-1 1 224 0,1-1 32 0,-2 1 16 0,1-1 960 0,0 1 192 0,-1 0 48 0,-1 2 0 15,2 3-336-15,0 3-64 0,-1 3-16 0,1 2 0 16,1 3-1184-16,-2 2-256 0,2 4-32 0,-1 3-16 15,-2 3-272-15,2 0-48 0,-2 3-16 16,-1 2 0 0,-1 2-112-16,1 0-16 0,0-3-16 0,-2 3 0 0,2 3-160 0,-2 1-16 0,4 0-16 0,-3-3 0 15,1-2-144-15,0-4-32 16,1-2 0-16,0-3 0 0,0-3-192 0,2-2 176 16,1-5-176-16,3-1 160 0,0-3 0 0,1-2 0 15,3-1 0-15,0-1 0 0,0-1 80 0,0-2 16 16,3-1 0-16,1-4 0 0,1 2 0 0,0-3 16 15,2-1 0-15,3-2 0 0,0 1-16 0,0-1 0 0,0-1 0 0,-1 1 0 0,-2 1-128 0,-1-1-128 32,-1 1 192-32,-2 0-192 0,-1 1 0 0,-2 1 0 15,0-1 0-15,-3 1 0 16,-1-1-592-16,-2 1-32 0,-1 2 0 0,0-4-12240 16,0 3-2464-16</inkml:trace>
  <inkml:trace contextRef="#ctx0" brushRef="#br0" timeOffset="47411.19">20802 7840 17503 0,'5'-2'768'0,"-2"2"176"0,1-1-752 0,-1 1-192 0,0-1 0 0,0-1 0 16,2 2 2432-16,4-1 464 0,6-1 96 0,7-2 16 15,4 1 208-15,6-2 48 0,0 0 16 0,2 0 0 16,0-1-2080-16,-2 0-432 0,1 2-64 0,-2-1-32 0,-3 2-320 0,-2 1-64 16,-4-1-16-16,-3 2 0 0,-3 1-272 0,-3 0 0 15,0 0 0-15,-3 0 0 0,-2 1-144 0,-1 1-144 16,0-2-32-16,-2 1 0 16,0 1-1056-16,-2 1-224 0,1-2-32 0,-2 2-15584 15</inkml:trace>
  <inkml:trace contextRef="#ctx0" brushRef="#br0" timeOffset="47726.11">21823 8067 17503 0,'0'4'768'0,"0"-1"176"16,0 2-752-16,0-1-192 0,0-1 0 0,-1-1 0 16,-1 3 1536-16,1 3 288 0,-1 5 48 0,-1 4 16 0,1 4 1056 0,0 2 192 15,-1-2 64-15,2 0 0 16,1-1-1680-16,-1 0-336 0,-1-2-64 0,2-3-16 16,-1-2-496-16,1 1-96 0,0-14-32 0,0 0 0 15,-3 48-176-15,1-34-48 0,1-1 0 0,0-2 0 0,-2 1-256 0,1-4 128 16,1 1-128-16,-2-2 0 0,2-2 0 0,-1 1 0 15,1-2 0-15,-2-1 0 16,2 0-304-16,-2-3-112 0,0 0-32 0,0 0-18016 0</inkml:trace>
  <inkml:trace contextRef="#ctx0" brushRef="#br0" timeOffset="48630.22">22860 7290 18431 0,'1'0'1632'0,"-1"-1"-1312"0,0-1-320 0,0 2 0 0,0 0 1136 0,0 2 144 0,2-1 48 0,-2 2 0 15,0 4 800-15,-2 6 176 0,2 5 16 0,-3 5 16 0,1 4-1264 0,-3 5-256 16,0 3-48-16,-1 2-16 0,-1 0-240 0,0 2-32 15,0 1-16-15,0 1 0 0,-2 0-144 0,4 0-48 16,-1-1 0-16,3-1 0 0,3-39-96 0,3 69-32 16,-3-69 0-16,0 0 0 0,24 75-144 0,-24-75 192 15,0 0-192-15,0 0 192 0,45 57 80 0,-45-57 32 16,0 0 0-16,0 0 0 0,0 0-176 0,61 35-128 16,-48-32 192-16,-13-3-192 0,0 0 0 0,0 0-256 15,0 0 32-15,53 10 0 16,-43-12-1280-16,0 1-256 0,1-2-48 0,1-1-16 15,-1-2-1376-15,0 1-288 0,2-3-48 0,-3-1-16 16,1-1 128-16,-1-2 32 0,0 1 0 0,-2 0 0 16,-2-1 1952-16,0 0 400 0,-1-1 80 0,-2-1 0 0,0 3 1984 0,-2 1 400 0,1 3 80 0,-4 2 16 15,0 3 624-15,-3 0 128 0,1 4 32 0,-1 0 0 16,-3 4 32-16,3 3 16 0,-2 0 0 0,-2 4 0 16,4 0-624-16,-1 1-112 0,2 2-16 0,1-1-16 15,0 1-656-15,2-1-128 0,1-15-32 0,0 0 0 16,0 0-224-16,0 0-48 0,29 64-16 0,-29-64 0 15,0 0-80-15,0 0-16 0,0 0 0 0,67 24 0 0,-52-24 0 16,2 0 0-16,0-3 0 0,3 0 0 16,0-3 16-16,-2 2 0 0,2-3 0 0,-2 0 0 0,1 0 32 0,-2-3 0 15,0 2 0-15,-3-1 0 16,-3-1 32-16,0-1 16 0,-2 0 0 0,-5-2 0 0,-1 2 112 0,-2-2 32 16,-2 0 0-16,-3-1 0 15,-1 1-32-15,-3-1 0 0,-3-1 0 0,-5-1 0 0,0 2-112 0,-3 0-32 16,-5 1 0-16,0 3 0 0,-3 0-192 0,0 3-64 15,2 2 0-15,1 2 0 0,2 0-192 0,3 2 0 16,0 1 0-16,4 1 0 0,2 2-192 0,0 0-128 16,5 2-16-16,-1 1-16 15,4 1-624-15,0 2-128 0,1 0-32 0,4 1-19472 0</inkml:trace>
  <inkml:trace contextRef="#ctx0" brushRef="#br0" timeOffset="49010.34">23774 7383 22111 0,'1'-11'1968'0,"1"1"-1584"0,-1 3-384 0,-1 4 0 0,-1 1 768 0,1-4 64 0,-2-4 0 0,1-6 16 0,-1-2 1776 0,0 1 368 15,-3 6 64-15,1 5 16 0,-3 8-1536 0,-1 3-320 16,-1 8-48-16,-1 3-16 0,-1 6-704 0,0 4-128 15,2 3-48-15,-1 4 0 0,2 1-80 0,1 1 0 16,0-3-16-16,2 2 0 0,5-34-16 0,-2 65 0 16,2-65 0-16,4 62 0 0,-4-62-160 0,0 0 192 15,11 78-192-15,-11-78 192 0,0 0-192 0,20 74 192 16,-20-74-192-16,0 0 192 0,22 60-32 0,-22-60 0 0,0 0 0 0,0 0 0 31,0 0-16-31,33 70 0 0,-33-70 0 0,0 0 0 0,0 0 0 0,0 0 0 0,0 0 0 0,65 42 0 16,-65-42 64-16,0 0 16 0,52 7 0 0,-33-7 0 15,-1-1-48-15,-1-1-16 0,-2 1 0 0,1-2 0 16,-2 0-160-16,-1 0 0 0,-2 1 0 0,-2-3 0 31,-4 2-576-31,-2-1-32 0,1-1-16 0,-1-2-12672 16,0 1-2528-16</inkml:trace>
  <inkml:trace contextRef="#ctx0" brushRef="#br0" timeOffset="49250.06">23356 7715 17503 0,'0'-2'768'0,"1"0"176"0,2 1-752 0,1-1-192 0,-1 1 0 0,1 0 0 0,3-1 2560 0,5-1 496 16,7-1 80-16,8-3 32 0,6 0 160 0,1 0 48 0,-2 0 0 0,1 0 0 15,0 0-2144-15,-1 1-416 0,-3 0-96 0,-3 1-16 16,-2 2-304-16,-5-1-64 0,0 1-16 0,-4 1 0 15,1 1-320-15,-2 0 0 16,0-1 0-16,-1 2 0 16,0 0-512-16,-4 2-128 0,3-1-32 0,-2 0-12176 15,-1 2-2432-15</inkml:trace>
  <inkml:trace contextRef="#ctx0" brushRef="#br0" timeOffset="49676.2">24200 7166 20271 0,'3'3'896'0,"-1"0"192"0,2 1-880 0,0 0-208 0,0 0 0 0,1 1 0 16,2 2 816-16,-7-7 112 0,0 0 32 0,53 59 0 15,-53-59 1792-15,68 72 384 0,-68-72 64 0,68 76 0 16,-68-76-1344-16,61 75-256 0,-61-75-64 0,45 74-16 15,-45-74-960-15,34 70-192 0,-34-70-48 0,29 72 0 16,-29-72-112-16,23 67-16 0,-23-67-16 0,0 0 0 16,23 84 112-16,-23-84 32 0,0 0 0 0,2 64 0 15,-2-64 64-15,-7 34 32 0,2-19 0 0,-4-2 0 0,-2-2-64 0,0 1-16 16,-2-2 0-16,0-2 0 0,1 1-144 0,0-5-48 16,2 0 0-16,0 0 0 0,2-2-400 0,0-1-96 15,-1-2-16-15,2 1 0 16,1-3-688-16,1 2-144 0</inkml:trace>
  <inkml:trace contextRef="#ctx0" brushRef="#br0" timeOffset="65585.11">26003 6999 14735 0,'-1'-4'1312'0,"1"0"-1056"0,0 1-256 0,-2 0 0 0,2 2 1760 0,-1-4 288 0,-1-3 64 0,1-5 16 0,-2-1 1232 0,-1-1 240 16,2 3 48-16,0 4 16 0,0 1-1664 0,2 4-336 16,0 4-64-16,0 5 0 0,0-6-864 0,0 0-160 15,4 38-48-15,-4-38 0 16,5 47-16-16,-4-19-16 0,-1 7 0 0,0 3 0 15,0 3-112-15,-1 6 0 0,-1 5-16 0,-1 3 0 0,1 3-176 0,-1-3-16 16,0-1-16-16,0-6 0 0,0-4-160 0,2-3 0 16,-2-4 144-16,2-2-144 0,-1-3 208 0,-1 0-16 15,2-4-16-15,0-3 0 0,-2-4 80 0,0-1 0 0,0 0 16 0,0-3 0 16,3-17 16-16,-4 27 0 0,1-16 0 0,0-2 0 16,3-9-112-16,0 0-32 0,-2 21 0 0,0-17 0 15,-1 0-144-15,2-2 0 0,-1-1 0 0,0-2 0 16,2-1-544-16,-3-1-96 0,1 1 0 0,1-3-16 15,-2-2-752-15,2-1-128 0</inkml:trace>
  <inkml:trace contextRef="#ctx0" brushRef="#br0" timeOffset="66287.78">25904 6760 911 0,'3'-5'0'0,"-2"1"0"0,1 1 0 0,-1 0 0 0,-1 1 1584 0,0 1 224 0,2 0 48 0,-2-2 16 0,1-1 1184 0,0-3 224 0,-1 1 48 0,0-1 16 16,-1 3-64-16,-2-1-16 0,0 1 0 0,-1 3 0 15,0 1-832-15,-3 1-192 16,1 3-16-16,-2 3-16 0,1 2-1120 0,-2 2-240 0,1 3-32 0,-2 3-16 0,0 3-384 0,1 3-80 31,-1-2-16-31,1 0 0 0,3 2-128 0,-3-4-16 0,2 1-16 0,0-1 0 0,2-1-160 0,-2-3 160 31,1 1-160-31,0 0 160 0,1-2-160 0,-1-3 128 0,2 0-128 0,0-2 128 16,-1-1 0-16,1-1-128 16,1-1 192-16,2-2-64 0,-1-1 0 0,1 0 0 15,1-3 0-15,0 0 0 0,1-2-128 0,2-2 160 16,0 0-160-16,1-2 160 0,2-2-160 0,1-2 128 0,0 0-128 0,2-3 128 16,0 1-128-16,0-3 0 0,1 0 0 0,0-2 0 15,0 0 0-15,-1-1 0 0,0-2 0 0,-1 0 0 16,1 2 0-16,-2-2 0 0,1 2 0 0,-1 1 0 15,-2-2 0-15,0 5 0 0,1 1 0 0,0 4 0 16,-1 0 0-16,1 5 0 0,0 0 128 0,-1 2-128 16,1 2 0-16,0 3 160 0,-6-3-160 0,0 0 160 15,0 0-32-15,0 0-128 0,43 45 192 0,-43-45-64 16,0 0-128-16,0 0 192 0,61 57-192 0,-61-57 192 16,0 0 32-16,65 39 16 0,-65-39 0 0,0 0 0 0,78 33 192 15,-78-33 32-15,0 0 16 0,68 22 0 16,-68-22 32-16,0 0 0 0,66 22 0 0,-66-22 0 0,0 0-112 0,55 19-16 15,-55-19 0-15,0 0 0 0,0 0-96 0,55 20-32 16,-55-20 0-16,0 0 0 0,0 0-96 0,0 0-32 16,0 0 0-16,0 0 0 0,0 0-128 0,0 0 0 15,0 0 0-15,0 0 0 0,0 0 0 0,0 0 0 16,0 0 0-16,0 0 0 16,0 0-1024-16,0 0-64 0,0 0-32 0,0 0-14240 15,0 0-2832-15</inkml:trace>
  <inkml:trace contextRef="#ctx0" brushRef="#br0" timeOffset="69781.48">16182 9959 4463 0,'3'-3'400'0,"-3"2"-400"15,0-1 0-15,0 1 0 0,1 1 0 0,-1 0 0 0,0-2 0 0,2 1 0 0,-2-2 0 0,1-1 0 0,1 1 0 0,-1-1 0 0,-1 1 0 0,2-1 0 16,-2 1 896-16,0-1 112 0,0 2 16 0,0 0 16 16,0-1 560-16,0 0 128 0,-2 0 0 0,2 0 16 15,-1 0 336-15,-1 1 64 0,1-1 16 0,-2-1 32 16,0-1 80-16,2 2 16 0,-2 1 0 0,0-3 0 16,0 3-352-16,-2-3-64 0,0 1-16 0,0 1 48 15,-2 0-720-15,-3 2-144 0,0 1-16 0,-1 0-16 16,-1-1-624-16,-2 1-112 0,0 1-16 0,-1 0-16 15,-1 2-240-15,-1 3 0 0,0 0 128 0,-1 1-128 16,1 1 0-16,0 3 128 0,-1 2-128 0,-1 3 0 16,1 2 0-16,1 3 0 0,1 0 0 0,1 3 128 0,1 5-128 15,1-2 0-15,4-2 0 0,4 2 0 0,1 0 0 0,4 1 0 16,1-1 0-16,-1-27 0 0,11 49 0 0,-11-49-128 16,0 0 128-16,30 55 0 0,-30-55 0 0,0 0 0 15,49 48 0-15,-49-48 0 0,0 0 0 0,61 40 208 16,-61-40-64-16,0 0-16 0,59 28 16 0,-59-28 0 15,0 0 0-15,0 0 0 0,71 21 48 0,-71-21 0 16,0 0 0-16,0 0 0 0,64 6 0 0,-64-6 0 0,0 0 0 0,0 0 0 16,46-7-192-16,-36 4 160 0,-3 0-160 15,2-1 160-15,-2 1-160 0,0-1 0 0,-2 0 0 16,1 1 0-16,-2-1-272 0,1 1-96 16,-1 0-16-16,-1 0-19040 0</inkml:trace>
  <inkml:trace contextRef="#ctx0" brushRef="#br0" timeOffset="70375.89">16506 10359 3679 0,'3'-3'320'0,"1"1"-320"0,0 1 0 0,-1 0 0 0,-2-1 1056 0,2-1 144 16,4-1 16-16,4-3 16 0,2-1 2752 0,1-2 560 0,-1 1 96 0,-3-1 32 16,0 2-1184-16,-2-1-224 0,-2 1-64 0,0-2 0 15,-2 2-1440-15,-1-2-288 0,-1 1-64 0,-2-1-16 16,0 0-624-16,-2 1-112 0,-1 0-16 0,-1-1-16 31,-5 0-144-31,1 0-32 0,-2 2 0 0,0 1 0 0,-4 0-160 0,0 0-32 16,-2 1-16-16,-1 0 0 0,-3 4-96 0,2 0-16 0,-2 2 0 0,3 2 0 15,2 2-128-15,-1 2 0 0,-1 2 0 0,2 3 128 16,-1 1-128-16,3 2 0 16,2 3 0-16,1 1 0 0,5-1-128 0,0 1 128 15,4 2-160-15,2-1 160 0,4-1-256 0,-5-18 64 0,0 0 0 0,21 46 0 16,-21-46-128-16,0 0 0 16,0 0-16-16,0 0 0 0,48 43 112 0,-48-43 32 15,0 0 0-15,0 0 0 0,0 0 192 0,59 10-192 0,-59-10 192 0,0 0-192 16,34-13 192-16,-21 6 0 15,-2 0 0-15,2-3 0 0,-2 0 0 0,0-1 0 16,1 0 0-16,-2-1 160 0,-2 1 128 0,0 0 32 16,-2-1 0-16,0 2 0 0,-1 1 112 0,-2 0 16 0,-1 2 16 15,-1 1 0-15,-1 2-16 0,0 1 0 0,0 3 0 0,0 0 0 16,0 3-96-16,0 0-32 0,2 1 0 0,-1 3 0 16,2 0-192-16,-3-7-128 0,0 0 128 0,0 0-128 15,0 0 0-15,31 54 0 0,-31-54 0 0,0 0 0 16,0 0 0-16,0 0 0 0,45 48 0 0,-45-48 0 15,0 0 0-15,0 0 0 0,0 0 0 0,0 0-128 16,62 17-64-16,-51-20-16 0,-1-1 0 0,0-2 0 16,2 1-640-16,-4-2-128 15,-1-2-32-15,2 1 0 0,-1-1-656 0,-1-1-128 0</inkml:trace>
  <inkml:trace contextRef="#ctx0" brushRef="#br0" timeOffset="70628">16843 9737 30399 0,'-4'-15'1344'0,"1"6"288"0,2 2-1312 0,-1 3-320 0,1 1 0 0,1 2 0 0,-1-2 2256 0,1 1 384 0,-2-1 80 0,-1 1 16 0,3 2-1264 0,0 2-256 16,0 6-64-16,2 3 0 0,-2 3-512 0,1 3-128 16,1 6 0-16,-1 2-16 0,2 3-224 0,-2 6-32 15,2 4-16-15,0-1 0 0,-2-3-96 0,2 1-128 0,0 5 176 0,1-1-176 16,0 1 0-16,1-5 0 0,-1-4 0 0,0-2 0 15,-4-29 0-15,12 43 0 0,-12-43 0 0,0 0 0 16,19 48 0-16,-19-48 0 0,0 0 0 0,0 0 0 31,0 0-432-31,0 0-32 0,47 48-16 0,-47-48 0 16,0 0-608-16,0 0-128 0</inkml:trace>
  <inkml:trace contextRef="#ctx0" brushRef="#br0" timeOffset="70913.34">17047 9787 28559 0,'0'-3'2544'0,"0"0"-2032"15,0 0-512-15,0 3 0 0,0 0 1280 0,0-1 144 16,0-2 48-16,0-1 0 0,1 2 608 0,-1 2 128 16,2 6 32-16,-2 4 0 0,1 4-1440 0,0 4-288 15,-1-18-48-15,6 45-16 0,-6-45-192 0,6 60-32 16,-5-26-16-16,2 4 0 0,0 4-208 0,0-1 128 15,-1-1-128-15,1-2 0 0,2-3 0 0,-3-4 128 0,-2-31-128 16,12 51 0-16,-12-51 0 0,0 0 0 16,17 50 0-16,-17-50 0 0,0 0 0 0,0 0 0 0,0 0 0 0,0 0 0 15,0 0 0-15,0 0 0 0,38 48-192 0,-35-47 192 32,-1-1-992-32,3 1-96 0</inkml:trace>
  <inkml:trace contextRef="#ctx0" brushRef="#br0" timeOffset="71326.1">17311 10284 8287 0,'3'0'368'0,"-2"0"80"0,1 0-448 0,-1 0 0 15,0 0 0-15,1 0 0 0,-1 1 2992 0,3-1 512 16,2 2 96-16,1-1 32 0,-7-1-128 0,0 0-32 15,0 0 0-15,0 0 0 0,0 0-1312 0,61-4-272 16,-50 0-48-16,-11 4-16 0,0 0-1024 0,37-13-208 16,-24 6-32-16,-1 0-16 0,-2 1-144 0,0-1-16 15,0-1-16-15,0-1 0 0,-2-1-48 0,-1 0-16 16,1 0 0-16,-6 1 0 16,1-1-48-16,-1 1 0 0,-4-2 0 0,-1 1 0 0,-2 0-80 0,-1 0-32 0,-2 0 0 0,-2 3 0 15,0 3-144-15,-4 1 0 0,1 0 0 0,-1 3 0 16,1 3 0-16,-1 0 0 0,1 3 0 0,-1 1 0 31,3 3-256-31,1 1 80 0,2 3 16 0,0 2 0 0,3 1 160 0,1 1-208 16,1 2 80-16,1-1 128 0,2 1-288 0,3-1 64 15,-3-19 16-15,0 0 0 0,17 49 0 0,-17-49 0 0,0 0 0 0,0 0 0 0,0 0 208 0,52 41 0 32,-52-41 0-32,0 0-144 0,0 0 144 0,60 11 0 0,-60-11 0 0,0 0 128 0,0 0-128 0,63 0 0 31,-63 0 0-31,0 0 0 15,55-4-688-15,-55 4-96 0</inkml:trace>
  <inkml:trace contextRef="#ctx0" brushRef="#br0" timeOffset="71690.87">17807 9726 33167 0,'-7'-17'1472'0,"2"8"304"0,3 1-1424 0,-1 2-352 0,1 2 0 0,2 1 0 0,-1 2 1408 0,0-3 192 0,-1-2 64 0,1 2 0 16,-1 1-368-16,1 3-64 0,0 4-16 0,-1 6 0 15,2 4-592-15,0 4-128 0,0-18-32 0,2 46 0 16,-2-46-192-16,5 59-32 0,-2-19-16 0,1 3 0 16,2 4-96-16,0-2-128 0,2 0 176 0,0 1-176 0,1-4 0 15,-9-42 0-15,17 76 0 0,-17-76 0 0,15 61 144 0,-15-61-144 16,15 47 0-16,-15-47 144 0,0 0 80 0,14 50 16 15,-14-50 0-15,0 0 0 0,0 0 48 0,14 46 16 16,-11-39 0-16,-1-2 0 16,1 0 0-16,-1-3 0 0,-1 1 0 0,1-1 0 0,-2-1-112 0,-2-1-32 15,2 0 0-15,-1 0 0 0,-1 0-160 0,-1-3 0 16,2 2 0-16,-3-1 0 0,1 0 0 0,0-1 0 16,0 0-192-16,-1 2 192 15,1-4-816-15,-1 3-32 0,1-3-16 0,0 1 0 16,1 1-288-16,0 0-48 0,1-1-16 0,-1 1-18320 0</inkml:trace>
  <inkml:trace contextRef="#ctx0" brushRef="#br0" timeOffset="72120.91">17934 10359 13823 0,'-1'-6'608'0,"-1"3"128"0,1 0-592 0,-1 1-144 0,1-1 0 0,-1 1 0 0,1 0 3088 0,-2-4 592 0,-1-3 112 0,-3 0 32 0,-2-3 16 0,0 2 0 0,-1 2 0 0,-2 1 0 15,1 1-2496-15,0 2-480 0,-1 1-96 0,1 2-32 16,0 1-288-16,-2 1-48 15,0 3-16-15,-1 2 0 0,0 1-192 0,0 2-64 16,1 0 0-16,-1 3 0 0,3 0-128 0,1 0 0 0,3-2 0 0,-2 2 0 16,1 4 0-16,1 1 0 0,3 1 0 0,2-1 0 15,2 0 0-15,0-17 0 0,0 0 0 0,0 0 0 16,29 52 0-16,-29-52 0 0,0 0 0 0,0 0 0 16,62 34 0-16,-62-34 0 0,0 0 128 0,62 13-128 15,-62-13 416-15,0 0 0 0,61-3 0 0,-61 3 0 16,0 0 32-16,52-14 0 0,-38 8 0 0,-4-1 0 0,1 0-144 0,-1 0-32 31,0 2 0-31,-3-1 0 0,0 0-272 0,0 2-224 0,-3 1 32 0,1 0-14560 16,-3 3-2912-16</inkml:trace>
  <inkml:trace contextRef="#ctx0" brushRef="#br0" timeOffset="72962.97">19417 10247 17503 0,'2'2'1552'0,"-2"-1"-1232"0,0 0-320 0,0 2 0 0,1-1 1136 0,0 0 160 0,1 3 48 0,-2-5 0 0,0 0 720 0,0 0 160 15,14 51 16-15,-14-51 16 0,8 40-576 0,-8-40-112 0,0 0-32 0,16 60 0 16,-16-60-720-16,0 0-160 16,14 51-16-16,-14-51-16 0,0 0-240 0,0 0-32 0,16 48-16 0,-14-41 0 15,1-2 64-15,-1 0 16 0,-1-2 0 0,1-3 0 16,-2 0-96-16,-2-2-32 0,2-1 0 0,-1-2 0 15,-1-1 48-15,1-1 16 0,-2 0 0 0,2-2 0 16,-1-1-16-16,2 1 0 0,-1-1 0 0,1-2 0 16,0 1-32-16,1 0-16 0,1-1 0 0,-1 1 0 15,2-2-96-15,0 1-32 0,1 0 0 0,2 0 0 16,1 0-160-16,0 1 0 0,1 1 144 0,-1 2-144 0,3 2 0 0,-1-1 0 16,1 4 0-16,-2 3 0 15,-8 0 0-15,0 0 0 0,0 0 0 0,0 0 0 16,0 0 0-16,59 51 0 0,-59-51-144 0,0 0 144 15,0 0-128-15,36 61 128 0,-36-61-160 0,0 0 160 0,18 51-176 16,-15-37 176-16,1 0-192 0,-1-3 192 0,-2 1-160 0,1-4 160 16,-1-1-128-16,-1-3 128 0,0 1 0 0,0-3 0 0,0 0 0 0,-3-2 0 15,3-2 0-15,-1 1 0 16,-1-3 0-16,1 0 128 0,0-2 0 0,1-1 0 0,-2-2 0 0,2 1 0 16,0-2-128-16,0 0 176 0,2-1-176 15,0-1 192-15,0 3-192 0,1-1 0 16,1-3 0-16,2-1 128 0,-1 1-128 0,1-2 0 15,1-1 0-15,-1 2 0 0,2-2 0 0,1 4 0 16,-2 0 0-16,1 1 0 0,2 3 0 0,-2 1 0 16,0 2 0-16,-1 2 0 0,0 3 0 0,0 2 0 0,-2 2 0 0,-5-4 0 15,0 0 0-15,0 0 0 0,0 0-144 0,0 0 144 16,33 48 0-16,-33-48-128 16,0 0 128-16,0 0 0 0,15 44 0 0,-12-33 0 0,-3-11 0 0,0 0 0 15,0 0 0-15,0 0 0 0,28 51 0 0,-28-51 0 16,0 0-128-16,0 0 128 0,0 0 0 0,0 0 0 15,0 0-752-15,0 0-32 0</inkml:trace>
  <inkml:trace contextRef="#ctx0" brushRef="#br0" timeOffset="73387.49">20101 10335 30399 0,'0'-6'1344'0,"-2"3"288"0,2 2-1312 0,-1-1-320 0,1 1 0 0,0 1 0 0,-1 1 2304 16,-1 1 384-16,1-1 64 0,-2 3 32 0,0 2-1504 0,2 1-320 0,-1 3-48 0,2-1-16 16,0 0-496-16,0-9-96 15,0 0-32-15,0 0 0 0,0 0-272 0,23 54 0 0,-23-54 0 0,0 0 0 16,0 0 0-16,0 0 0 16,0 0 0-16,59 37 0 0,-59-37 0 0,0 0 0 0,0 0 0 0,0 0 0 15,50-7 0-15,-40 3 0 0,-2-1 0 0,1-2-144 16,-4 2 144-16,2-2 0 0,0-1-144 0,-1 1 144 0,-2-1 0 0,0 1 0 31,1 0 0-31,-1-2 0 0,-1 1 0 0,-2-1 0 0,1 1 160 0,-2-1-160 16,-2 2 480-16,2 0-16 0,-1 0 0 0,-1 2 0 0,2 0 48 0,0 3 16 31,-1 0 0-31,1 2 0 0,0 2-224 0,0 2-48 16,-1 1-16-16,1 2 0 0,1 3-240 0,-1-10 0 15,0 0 0-15,0 0 0 0,17 50 0 0,-17-50 0 0,0 0 0 16,0 0 0-16,28 51-256 0,-28-51 64 15,0 0 16-15,0 0 0 0,0 0 16 0,52 39 0 0,-52-39 0 0,0 0 0 16,0 0-96-16,0 0-32 0,60 4 0 0,-60-4 0 31,0 0-304-31,42-14-64 0,-42 14-16 0,27-12 0 16,-27 12-576-16,25-15-112 0</inkml:trace>
  <inkml:trace contextRef="#ctx0" brushRef="#br0" timeOffset="73775.71">20657 9813 6447 0,'0'2'272'0,"0"-2"80"0,0-2-352 0,0 2 0 0,0 0 0 0,0 0 0 0,0 0 304 0,-1 0-16 0,1 2 0 0,0-1 0 0,-1 3 736 0,1-1 128 15,0 0 48-15,-2 0 0 0,2 1 192 0,0-1 32 16,-1 0 16-16,-1 1 0 0,0 0 1408 0,0 1 288 15,1 0 48-15,-1 1 16 0,1 0-80 0,1-1-16 0,0 2 0 0,1 2 0 16,1-2-1648-16,-1 1-336 0,-1-8-64 0,0 0-16 16,0 0-400-16,0 0-96 0,16 58-16 0,-16-58 0 15,0 0-160-15,11 52-48 16,-11-52 0-16,10 46 0 0,-10-46-112 0,11 53-16 16,-11-53-16-16,9 57 0 0,-9-57-176 0,7 63 0 0,-7-63 144 0,5 65-144 15,-5-65 0-15,6 51 0 16,-6-51 0-16,0 0 0 0,9 57 0 0,-9-57 0 0,0 0 0 0,0 0 0 15,18 51 0-15,-18-51 0 0,0 0 0 0,0 0 0 0,0 0 0 0,0 0 0 16,0 0 0-16,0 0 0 16,52 39 0-16,-52-39 0 0,0 0 0 0,0 0 128 0,0 0-128 0,0 0 0 15,0 0 0-15,0 0 0 32,44-4-368-32,-40 1-144 0,2 0-16 0,-2 0-20000 0</inkml:trace>
  <inkml:trace contextRef="#ctx0" brushRef="#br0" timeOffset="74154.23">21013 9830 4607 0,'2'-4'400'0,"-2"3"-400"0,1-1 0 0,-1 1 0 16,2 1 2752-16,-2 0 448 0,1 1 112 0,-1 1 16 0,3 1 864 0,0 2 176 0,0 4 48 0,-2 2 0 0,-1-11-1648 0,0 0-320 16,0 0-64-16,16 62-16 0,-16-62-1472 0,8 44-320 15,-8-44-48-15,11 52-16 0,-11-52-96 0,10 57-32 32,-10-57 0-32,12 56 0 0,-12-56-64 0,14 55 0 0,-14-55-16 0,14 48 0 0,-14-48-64 0,0 0-16 31,21 54 0-31,-21-54 0 0,0 0 0 0,0 0 0 0,30 51 0 15,-30-51 0-15,0 0-48 0,0 0-16 0,0 0 0 0,0 0 0 0,42 51-32 0,-42-51 0 16,0 0 0-16,0 0 0 16,0 0-128-16,0 0 0 0,0 0 0 0,0 0 128 15,0 0-128-15,0 0-224 0,0 0 48 0,0 0 16 32,0 0-720-32,0 0-144 0,0 0-16 0,0 0-16 15,0 0-480-15,0 0-112 0</inkml:trace>
  <inkml:trace contextRef="#ctx0" brushRef="#br0" timeOffset="74392.61">20954 10199 7359 0,'0'-1'656'0,"2"-1"-528"0,2 1-128 0,0 1 0 0,0 0 4720 0,-1-2 912 15,3 1 176-15,1 0 32 0,-7 1-1968 0,0 0-400 16,61-5-80-16,-61 5 0 0,50-4-1824 0,-50 4-352 15,50-4-80-15,-50 4-16 0,0 0-416 0,58-4-64 16,-58 4-32-16,0 0 0 0,0 0-272 0,53-3-48 16,-53 3-16-16,0 0 0 0,0 0-272 0,0 0-176 15,0 0 32-15,53 0 0 16,-49 0-944-16,0 0-192 0</inkml:trace>
  <inkml:trace contextRef="#ctx0" brushRef="#br0" timeOffset="74665.39">21449 10195 23951 0,'4'1'1056'0,"-3"-1"224"16,2 2-1024-16,-2-2-256 0,1 1 0 0,-2 1 0 0,1-1 3008 0,1 2 560 15,-1 2 96-15,2 2 32 16,-2 3-1504-16,-1-10-288 0,0 0-64 0,0 0-16 0,10 44-608 0,-10-44-128 15,0 0-32-15,0 0 0 0,0 0-304 0,17 50-64 16,-17-50-16-16,0 0 0 0,0 0-304 0,0 0-64 16,0 0-16-16,0 0 0 0,30 52-288 0,-27-45 128 15,-3-7-128-15,0 0 0 0,0 0 0 0,0 0 0 16,0 0 0-16,0 0 0 16,0 0-704-16,0 0-128 0,0 0-48 0,0 0-13744 15,0 0-2752-15</inkml:trace>
  <inkml:trace contextRef="#ctx0" brushRef="#br0" timeOffset="75276.09">21960 10329 16639 0,'-4'-1'368'0,"-1"-1"80"0,0 1 0 0,2 1 16 0,3 0-464 0,3-2 0 0,-3 2 0 0,0-1 0 0,-2 0 3312 0,4-2 560 0,1 1 112 0,2 1 32 0,2 0-1184 0,2-1-224 15,1 2-48-15,-10 0-16 16,0 0-1520-16,0 0-320 15,58-6-48-15,-58 6-16 0,0 0-128 0,50-5-16 0,-50 5-16 0,0 0 0 0,0 0-176 0,56-4-48 16,-56 4 0-16,0 0 0 0,0 0-256 0,0 0 0 31,0 0 0-31,0 0 0 16,0 0-304-16,0 0-112 0,0 0-32 0,0 0-19200 0</inkml:trace>
  <inkml:trace contextRef="#ctx0" brushRef="#br0" timeOffset="75692.75">22759 10175 8287 0,'0'-3'736'0,"0"0"-592"15,0 1-144-15,0 0 0 0,0-1 2752 0,-1 1 512 16,0-4 96-16,-2-3 32 0,-1-2 448 0,-2-3 112 16,-3 0 16-16,1 0 0 0,-2 2-1824 0,-1 3-352 15,-2 0-80-15,0 2-16 0,1 3-1024 0,-2 2-208 16,1 4-32-16,-1 1-16 0,0 2-112 0,-1 2-32 16,3 0 0-16,-1 5 0 0,2 2-80 0,1 1 0 15,3 2-16-15,0 0 0 0,2 3-176 0,4-2 0 0,1 2 0 0,0-20 0 16,0 0 0-16,10 58 0 0,-10-58 0 0,0 0 0 15,17 52 0-15,-17-52 0 0,0 0 0 0,0 0 0 16,39 51 0-16,-39-51 0 0,0 0 0 0,0 0 0 16,58 24-128-16,-58-24 128 0,0 0 0 0,61 7 0 15,-61-7-128-15,0 0 128 0,50-4-160 0,-50 4 160 16,0 0-288-16,46-10 32 0,-46 10 16 0,28-8 0 16,-28 8-448-1,27-10-80-15,-15 6-32 0,-1-1-11360 0,0 0-2256 0</inkml:trace>
  <inkml:trace contextRef="#ctx0" brushRef="#br0" timeOffset="76026.12">23002 10223 20495 0,'0'2'448'0,"0"-1"80"0,0 0 32 0,-1-1 32 16,1 3-464-16,-1-1-128 0,-1-1 0 0,1 3 0 16,-2 2 3728-16,2 1 736 0,1-7 144 0,0 0 16 0,-2 32-2960 0,2-32-608 15,0 0-112-15,0 0-32 0,0 0-480 0,14 50-112 0,-14-50 0 0,0 0-16 16,0 0-176-1,0 0-128-15,0 0 192 0,57 38-192 0,-57-38 176 0,0 0-176 0,0 0 160 16,49 3-160-16,-49-3 160 0,0 0-160 16,37-6 160-16,-26 2-160 0,-11 4 192 0,24-9-64 15,-11 4-128-15,-2-1 192 0,1-1 0 0,-1 0-16 0,-1 1 0 0,-3-1 0 16,0 0 128-16,-3-1 16 0,-1-1 16 0,-3 1 0 16,-3-2 112-16,-1 0 0 15,-2-1 16-15,-2-1 0 0,-1 1 32 0,-2 0 0 0,1 0 0 16,-4-1 0-16,0 1-96 0,-4 1-16 0,1 0 0 0,0 3 0 15,2 0-48-15,1 1-16 0,-1 2 0 0,2 0 0 0,0 1-320 0,4 2 144 16,0-1-144-16,1 4 0 0,2 1 0 0,-1 1-352 16,3 1 48-16,1 2 16 15,0 2-672-15,3 1-144 0,0-10-32 0,0 0-12960 16,0 0-2608-16</inkml:trace>
  <inkml:trace contextRef="#ctx0" brushRef="#br0" timeOffset="76376.46">23493 9690 15663 0,'0'0'1392'0,"0"0"-1120"0,0 2-272 0,0-2 0 0,0 1 1664 0,0 1 256 0,0 2 64 0,-2 2 16 0,1 2 1648 32,-1 3 320-32,1 2 64 0,1-13 0 0,-3 34-2240 0,3-34-448 15,-3 41-80-15,2-17-32 0,1 3-592 0,-1 1-128 16,-1 3-32-16,2 2 0 0,-1 3-224 0,-1 1-32 16,2 0-16-16,0-37 0 0,3 68-208 0,-3-68 176 15,6 55-176-15,-6-55 160 0,0 0-32 0,14 58 0 16,-14-58 0-16,0 0 0 0,0 0-128 0,23 52 0 15,-23-52 144-15,0 0-144 0,0 0 0 0,0 0 144 16,0 0-144-16,0 0 0 0,48 41 0 0,-48-41 0 16,0 0 0-16,0 0 0 15,0 0-448-15,35-6-80 0,-28 2-32 0,-1 0-19024 0</inkml:trace>
  <inkml:trace contextRef="#ctx0" brushRef="#br0" timeOffset="76692.35">23792 9717 19343 0,'-1'-10'1728'0,"1"5"-1392"0,1 1-336 0,-1-1 0 15,0 2 2544-15,0 2 432 0,2 1 96 0,-1-1 0 16,0-1-320-16,1 1-64 0,1 4 0 0,-2 1-16 0,-1 3-1584 0,0 4-320 16,0-11-64-16,0 0-16 0,0 45-320 0,0-45-64 15,-3 46-16-15,0-15 0 0,1 1-64 0,0 2-16 16,-1 4 0-16,2-1 0 0,-1-2-48 0,2-35-16 15,5 64 0-15,-5-64 0 0,10 55-16 0,-10-55 0 16,0 0 0-16,19 61 0 0,-19-61 80 0,0 0 16 16,0 0 0-16,29 58 0 0,-29-58-48 0,0 0-16 15,0 0 0-15,0 0 0 0,0 0-160 0,46 56 128 16,-46-56-128-16,0 0 128 0,0 0-128 0,0 0 0 0,0 0 0 0,0 0 0 16,58 26 0-16,-49-26 0 0,1 0 0 0,-2-2 0 15,-1 2 0-15,0-3-192 0,0 1 0 0,-1-1 16 31,-2-1-848-31,0 1-160 0</inkml:trace>
  <inkml:trace contextRef="#ctx0" brushRef="#br0" timeOffset="77313">24174 10083 17503 0,'1'-1'1552'0,"0"1"-1232"0,1 0-320 0,-2 0 0 0,1 0 2176 0,1 0 384 0,-1 0 80 0,3 0 16 16,1 0 496-16,-3 4 112 0,1 0 0 0,-1 3 16 15,-2 2-1808-15,0 1-384 0,0-10-64 0,0 0 0 16,0 0-496-16,4 51-80 0,-4-51-32 0,0 0 0 0,0 0-192 0,8 53-32 16,-8-53-16-16,0 0 0 0,0 0-176 0,0 0 192 15,20 54-192-15,-20-54 192 16,0 0-192-16,0 0 160 0,0 0-160 0,0 0 160 16,0 0-160-16,0 0 0 0,0 0 0 0,0 0 0 15,0 0-192-15,0 0-128 0,0 0-32 0,0 0-12864 16,0 0-2576-16</inkml:trace>
  <inkml:trace contextRef="#ctx0" brushRef="#br0" timeOffset="77897.19">24336 10112 12895 0,'3'1'1152'0,"0"-1"-928"0,1 0-224 0,-1 1 0 0,0 1 1824 0,-2-2 320 15,2 1 64-15,1 3 16 0,-4-4 288 0,0 0 64 31,0 0 16-31,0 0 0 0,59 53-800 0,-59-53-176 16,0 0-16-16,0 0-16 0,34 56-784 16,-34-56-160-16,0 0-16 0,0 0-16 0,17 50-288 15,-17-50-64-15,0 0-16 0,0 0 0 0,0 0 112 0,0 0 32 16,0 0 0-16,6 42 0 0,-8-39-128 0,2-2 0 16,0 1-16-16,2-2 0 0,-1 0-240 0,-1 0 0 15,2-2 128-15,-1 1-128 0,2-1 0 0,-2 0 0 0,1-1 0 16,-1-1 0-16,1-1 144 0,-1 0-144 0,0-1 128 15,2-1-128-15,0-2 240 0,0 1-48 0,0-1 0 16,1 1 0-16,2-2 96 0,-1-3 16 0,2 1 0 0,2-4 0 16,-1 2-64-16,2-2-16 0,1 1 0 0,1 1 0 15,-2 3-224-15,1-1 0 0,0 2 128 0,1 2-128 16,-1 1 0-16,-1 1 0 0,-2 2 0 0,1 2 0 0,-1 1 0 16,-1 2 0-16,-1 2 0 0,0 0 0 15,-2 3 0-15,-4-6 0 0,0 0 0 0,0 0 0 0,0 0-128 0,15 51 128 16,-15-51 0-16,0 0 0 0,0 0 0 0,12 52-128 15,-12-52 128-15,0 0 0 0,0 0 0 0,0 0 0 16,15 52 0-16,-15-52 0 0,0 0 0 0,0 0 0 16,0 0 0-16,0 0 0 0,0 0 0 0,0 0 0 15,0 0 0-15,0 0 0 0,0 0 0 0,0 0 0 16,0 0 0-16,0 0 144 0,0 0-144 0,0 0 128 16,0 0-128-16,0 0 128 0,0 0-128 0,0 0 0 15,0 0 144-15,0 0-144 0,0 0 0 0,0 0 0 16,0 0 0-16,0 0 0 0,0 0 0 0,0 0 0 15,0 0 0-15,0 0 0 0,0 0 0 0,0 0 0 0,51 34 0 0,-50-31 0 16,2 0 0-16,-3 0 0 0,2-2 0 16,-1 0 0-16,0 1-256 0,2-1 16 0,-1 1 16 0,-1-2 0 15,1 0-288-15,-1-2-64 0,0 1-16 0,-1-1-18224 16</inkml:trace>
  <inkml:trace contextRef="#ctx0" brushRef="#br0" timeOffset="78390.34">24914 10191 26719 0,'5'1'1184'0,"-2"-2"240"0,0 1-1136 0,0-2-288 0,-2 2 0 0,1 0 0 0,1-1 2528 0,1-1 448 0,4 1 96 15,4-2 0-15,-12 3-1424 0,24-7-304 0,-12 4-48 0,0 0-16 16,0-1-720-16,0 1-160 0,-1 1-16 0,0-3-16 16,-1 2-176-16,-1-1-16 0,3-1-16 0,-2 0 0 15,1 0-32-15,-1-2-128 0,-1 0 192 0,-2 0-64 16,-1-1 0-16,-1 1 0 0,-1-3 0 0,-2 2 0 0,-2-2-128 0,-2 0 128 15,0 2-128-15,-3-1 128 0,0 1-128 0,-4-1 128 16,-1 2-128-16,-1 2 128 0,0 0-128 0,-5 4 0 31,2 0 0-31,0 2 128 0,0 2-128 0,-2 1 0 16,2 2 0-16,0 2 0 0,0 2 0 0,3 1 0 0,-1 2 0 16,4 0 0-16,2 1-128 0,1 1 128 15,3 1 0-15,1 1 0 0,1-17 0 0,0 0 0 0,10 52 0 0,-10-52 0 16,0 0-128-16,0 0 128 0,29 58 0 0,-29-58 0 15,0 0 0-15,0 0 0 0,0 0 0 0,48 50 0 16,-48-50 0-16,0 0 0 0,0 0 0 0,0 0 0 0,58 22 0 0,-58-22 0 16,0 0 0-16,0 0 0 0,57 3-400 0,-57-3 32 15,0 0 16-15,46-3-12896 16,-46 3-2560-16</inkml:trace>
  <inkml:trace contextRef="#ctx0" brushRef="#br0" timeOffset="78851.72">25479 10222 14735 0,'8'-6'640'0,"-3"2"160"15,-1 0-640-15,-1 1-160 0,-2 0 0 0,0 0 0 0,1 0 2944 0,1-4 576 16,1-1 96-16,0-5 32 0,0-1-400 0,-2-3-80 16,-1 1-16-16,-2 1 0 0,-2 1-1824 0,-3-2-368 15,-1 3-80-15,-1 1-16 0,-1 0-336 0,-2 1-64 16,0 3-16-16,-3 2 0 0,2 2-64 0,0 2 0 15,-4 2-16-15,2 2 0 0,-2-1-128 0,2 3-32 16,0 5 0-16,0-2 0 0,0 3-208 0,4 1 0 16,0 3 128-16,3-1-128 0,1 3 0 0,2-2 0 15,4-14 0-15,-3 34 0 0,3-34-256 0,0 0 64 0,6 48 16 16,-6-48 0-16,0 0-176 0,0 0-32 0,0 0-16 16,40 50 0-16,-40-50 208 0,0 0 64 0,0 0 0 0,0 0 0 15,62 9 128-15,-62-9 0 0,24-6 0 0,-13 2-128 16,0 0 128-16,1-2 0 0,-3 1 0 0,0-3 0 15,-1 3 176-15,1-2 16 0,-2 0 0 0,-1-2 0 16,-1 4 256-16,-2-1 48 0,1 0 16 0,-2 2 0 16,1 0 64-16,-2 1 0 0,0 0 16 0,1 2 0 15,-1-1-160-15,1 2-48 0,-1 2 0 0,0-1 0 16,-1 2-192-16,0 1-64 0,2 2 0 0,-2 2 0 16,0-8-128-16,0 0 0 0,0 0 144 0,0 0-144 15,10 51 0-15,-10-51 0 0,0 0 0 0,0 0 0 16,0 0-320-16,0 0 32 0,0 0 0 0,39 54 0 15,-39-54-480-15,0 0-80 0,0 0-32 0,0 0-13072 16,0 0-2608-16</inkml:trace>
  <inkml:trace contextRef="#ctx0" brushRef="#br0" timeOffset="79250.95">25775 10072 28559 0,'5'-13'1264'0,"-4"6"272"0,2 2-1232 0,-2-1-304 0,1 3 0 0,-2 2 0 0,0 1 1904 0,1-2 320 0,1-1 64 0,0 2 16 0,0 0-768 0,-1 2-128 16,2 3-48-16,-1 2 0 0,-1 4-768 0,-1 0-144 0,0-10-48 0,0 0 0 15,3 42-144-15,-3-42-48 0,0 0 0 0,1 44 0 16,-1-44-80-16,0 0-128 0,0 0 176 0,6 51-176 16,-5-41 128-16,-1-3-128 0,0-2 0 0,0 0 0 15,0-1 0-15,2-3 0 0,-2 1 0 0,0-1 0 16,0 0 0-16,-2 1 0 0,2-5 0 0,-1 3 0 15,-2-1 0-15,2 1 0 0,-2-5 0 0,0 3 0 16,0-3 128-16,0 1-128 0,-1 0 0 0,1-2 0 16,2 2 0-16,-1-3 128 0,1 1-128 0,1 1 0 15,0-1 240-15,1 0-64 0,1 2-16 0,1 0 0 0,-1 1 16 0,1 0 0 16,2 0 0-16,0 2 0 0,-5 1-16 0,0 0 0 16,0 0 0-16,0 0 0 15,0 0-160-15,0 0 192 0,52 3-192 0,-52-3 192 0,0 0-192 0,0 0 0 16,0 0 0-16,47 1 128 15,-47-1-128-15,0 0 0 0,0 0 0 0,0 0 0 0,38-4 0 0,-32 1-176 16,-1 3 48-16,-2-3 0 16,2 2-592-16,-3-2-112 0,1 2-32 0,0-1 0 15,-2 1-912-15,5-2-176 0</inkml:trace>
  <inkml:trace contextRef="#ctx0" brushRef="#br0" timeOffset="79467.78">26071 10071 9215 0,'3'-2'816'0,"-2"1"-656"16,0-1-160-16,1 2 0 0,-2 0 2048 0,1-1 384 16,2-1 80-16,3 0 16 0,1-1 1072 0,-2 0 224 0,1 2 32 0,0 2 16 15,-2 2-1504-15,-1 1-320 16,0 2-48-16,-2 1-16 0,0 1-1008 0,-1 2-208 0,0-10-32 0,0 0-16 0,0 0-336 0,3 45-64 16,-3-45 0-16,0 0-16 15,0 0-304-15,6 47 160 0,-6-47-160 0,0 0 128 0,0 0-128 0,0 0 0 16,0 0 0-16,0 0 0 0,8 49-384 0,-6-46-16 15,1-1 0-15,-1-1-18416 16</inkml:trace>
  <inkml:trace contextRef="#ctx0" brushRef="#br0" timeOffset="79797.78">26466 9469 24879 0,'0'-6'2208'0,"0"5"-1760"15,0-1-448-15,2 1 0 16,-1 1 1728-16,-1 0 256 0,2 3 48 0,-1 1 16 0,2 3 32 0,-3-7 16 0,0 0 0 0,0 0 0 0,18 69-1008 0,-18-69-192 31,9 54-32-31,-9-54-16 0,7 70-272 0,-7-70-48 16,5 85-16-16,-3-38 0 0,-2-2-176 0,0-45-32 15,4 88-16-15,-4-88 0 0,7 70-16 0,-7-70 0 16,8 57 0-16,-8-57 0 0,0 0-32 0,16 69-16 16,-16-69 0-16,0 0 0 0,0 0-96 0,20 62-128 15,-20-62 176-15,0 0-176 0,0 0 0 0,0 0 0 16,0 0 0-16,0 0 0 0,0 0-208 0,0 0-160 16,0 0-16-16,0 0-16 15,0 0-624-15,0 0-112 0,0 0-16 0,0 0-18320 0</inkml:trace>
  <inkml:trace contextRef="#ctx0" brushRef="#br0" timeOffset="79977.03">26307 9963 30399 0,'0'-3'1344'0,"2"2"288"0,3 0-1312 0,-2 1-320 0,1 1 0 0,-1-2 0 16,1 1 960-16,4 0 128 0,5-2 32 0,-13 2 0 15,38-1 672-15,-38 1 144 0,43 0 32 0,-43 0 0 16,0 0-1232-16,56 1-240 0,-56-1-48 0,0 0-16 0,48 6-432 0,-48-6 128 15,0 0-128-15,0 0 0 16,51 7-128-16,-51-7-128 0,0 0 0 0,0 0-18688 16</inkml:trace>
  <inkml:trace contextRef="#ctx0" brushRef="#br0" timeOffset="80386.35">26811 9949 5519 0,'1'4'496'0,"1"-2"-496"0,-1 1 0 0,1-2 0 16,-2 0 2048-16,0 2 320 15,1 0 64-15,0 1 16 0,1 3 96 0,-1 3 16 16,2 3 0-16,-2 0 0 0,2 1-640 0,0-4-128 16,0 2-32-16,1-2 0 0,-4-10-992 0,0 0-208 0,0 0-48 0,0 0 0 15,0 0-128-15,0 0-48 16,0 0 0-16,52 43 0 0,-43-43 112 0,-1-2 0 16,4-1 16-16,-2-1 0 0,0-2 368 0,-1-1 64 15,1 2 0-15,0-2 16 0,-1-2-16 0,-2-1 0 16,-2 0 0-16,2-1 0 0,-2-2-224 0,-1 1-48 0,0-2-16 0,-2-1 0 15,-4 3 112-15,2 2 32 16,2 1 0-16,-2 2 0 0,1 0 16 0,-1 2 0 0,1 2 0 0,1 1 0 16,-1 5-320-16,1 3-48 0,-1 2-16 0,0 6 0 15,-1-14-240-15,0 0-144 0,6 68 160 0,-6-68-160 16,3 74 160-16,-3-74-160 0,6 86 160 0,-5-41-160 0,0 2 288 0,2-5-32 16,-3-42-16-16,14 76 0 0,-14-76-112 0,7 70 0 15,-7-70-128-15,15 58 192 0,-15-58-192 0,2 49 128 16,-2-49-128-16,0 0 0 15,14 54 224-15,-14-54-48 0,0 0-16 0,0 0 0 16,0 0-160-16,0 0 0 0,0 0 0 0,0 0 0 0,0 38 0 0,0-41-304 0,5-3 48 0,-5-1 16 31,-5-3-656-31,1-1-128 0,3-3-16 0,-2-3-13728 0,-4 0-2736 0</inkml:trace>
  <inkml:trace contextRef="#ctx0" brushRef="#br0" timeOffset="80575.34">26069 9719 31327 0,'-22'-10'2784'0,"12"6"-2224"0,3 1-560 15,3 0 0-15,1 2 2304 0,1 1 336 0,1 0 80 0,-1-2 16 0,0 1-2160 0,-1 1-448 0,1 0-128 0,1 1 0 0,0 2-192 0,-1 0-128 16,2 2-32-16,2 1-17648 15</inkml:trace>
  <inkml:trace contextRef="#ctx0" brushRef="#br0" timeOffset="81271.74">19229 9693 11967 0,'-5'7'1072'0,"3"-2"-864"0,-1-1-208 0,2-1 0 0,0-2 1536 0,-2 1 256 0,1 0 48 0,-2 4 16 0,0 2 1600 0,-3 4 336 0,1-1 64 0,-1 0 16 16,1-1-1376-16,1 2-256 15,1-4-64-15,-2 1-16 0,0-1-1328 0,2 0-256 16,0 2-48-16,1-3-16 0,0 0-176 0,0 1-32 0,2-1-16 0,1-2 0 16,-2 0-288-16,2 0 128 0,2-1-128 0,-2 2 0 31,1-2-256-31,1 1-144 0,-1-1-48 0,2 0-18400 0</inkml:trace>
  <inkml:trace contextRef="#ctx0" brushRef="#br0" timeOffset="81495.28">19013 9666 5807 0,'-10'8'128'0,"3"-4"16"0,2 0 16 0,-1 2 16 0,0-2-176 0,2 0 0 16,-3 2 0-16,-6 5 0 0,-5 6 3280 0,-5 3 624 15,1 2 128-15,2-3 32 16,6-2-1200-16,2-5-240 0,4-2-64 0,4-1 0 0,2-1-1088 0,4-2-240 0,2 0-32 0,-4-6-10704 16,0 0-2144-16</inkml:trace>
  <inkml:trace contextRef="#ctx0" brushRef="#br0" timeOffset="82234.25">26969 9388 1839 0,'2'2'160'0,"0"-1"-160"0,1 2 0 16,0 0 0-16,0-1 3248 0,-2 1 608 0,4 2 128 0,-5-5 32 0,0 0-896 0,0 0-176 0,45 62-48 0,-45-62 0 15,0 0-720-15,48 68-128 0,-48-68-48 0,0 0 0 0,45 50-736 0,-45-50-160 16,0 0-16-16,0 0-16 0,55 44-624 0,-55-44-128 15,0 0-32-15,0 0 0 0,0 0-288 0,0 0 0 16,61 21-176-16,-61-21-16992 16</inkml:trace>
  <inkml:trace contextRef="#ctx0" brushRef="#br0" timeOffset="82458.86">27020 9428 35935 0,'3'3'1600'0,"0"-2"320"0,1 2-1536 0,-1 0-384 15,0-2 0-15,-1 2 0 0,1 0 1280 0,-3-3 192 0,0 0 48 0,0 0 0 16,0 0-496-16,75 35-80 0,-75-35-32 0,0 0 0 16,0 0-480-16,75 20-112 0,-75-20 0 0,0 0-16 15,0 0-304-15,65 4 0 0,-65-4-176 0,0 0-20096 16</inkml:trace>
  <inkml:trace contextRef="#ctx1" brushRef="#br0">22422 18999 0,'0'0'0,"0"0"16,-55-7-16,29-10 15,2 3-15,-45-28 16,69 42 15</inkml:trace>
  <inkml:trace contextRef="#ctx0" brushRef="#br0" timeOffset="93616.87">18078 13313 18431 0,'-1'-2'1632'0,"-1"1"-1312"0,2 1-320 0,0 0 0 0,0-1 1248 0,0 1 176 0,0 0 48 0,0 0 0 0,0 1 1536 0,2 2 304 0,0 1 64 0,1 2 16 15,-3-6-1504-15,0 0-288 0,0 0-64 0,30 43-16 16,-30-43-944-16,0 0-176 0,32 56-32 0,-32-56-16 16,27 42-48-16,-27-42-16 0,30 44 0 0,-30-44 0 15,34 44-32-15,-34-44-16 0,35 45 0 0,-35-45 0 0,34 39 16 16,-34-39 0-16,0 0 0 0,51 51 0 15,-51-51-48-15,0 0 0 0,42 44 0 0,-42-44 0 16,0 0-32-16,37 40-16 0,-37-40 0 0,0 0 0 0,37 42-32 0,-37-42 0 16,0 0 0-16,0 0 0 0,39 42-128 0,-39-42 192 15,0 0-192-15,0 0 192 0,0 0-192 0,0 0 192 16,50 38-192-16,-50-38 192 0,0 0-48 0,0 0 0 16,0 0 0-16,0 0 0 0,0 0-16 0,0 0-128 15,0 0 192-15,0 0-64 0,0 0-128 0,0 0 128 16,0 0-128-16,0 0 128 0,0 0-128 0,0 0 0 0,0 0 0 15,0 0 0-15,0 0 0 0,0 0 0 0,0 0-192 16,0 0 192 0,0 0-848-16,3 22-48 0,-11-22-16 0,0 0 0 15,0 0-464-15,-1-2-96 0</inkml:trace>
  <inkml:trace contextRef="#ctx0" brushRef="#br0" timeOffset="93978.25">18472 13283 1839 0,'-1'-3'160'0,"1"0"-160"0,0 2 0 0,0 0 0 0,-2 1 2080 0,2-3 384 0,-1-1 80 0,-1-2 16 0,1 0 1648 0,0-1 336 16,1 2 64-16,0 3 0 0,1 2-1536 0,0 2-304 15,2 3-64-15,-1 2-16 0,-1 3-1136 0,1 3-224 16,-1 1-48-16,-2 3-16 0,1 4-512 0,-3 2-112 0,-2 2 0 16,0 2-16-16,-4 1 48 0,-2 1 16 0,-2 3 0 0,-2 1 0 15,-2 2-96-15,-2-3-16 0,1-1 0 0,-2-1 0 16,2-4-80-16,0-2-32 0,-2-3 0 0,1-1 0 16,4-2-80-16,1-1 0 0,-2-2-16 0,4 0 0 15,2-3-192-15,-3-2-48 0,4-1 0 0,4-4 0 16,1 1-128-16,1-3 0 15,1 0 0-15,2-2 0 16,2 0-336-16,1-1-160 0,1 0-16 0,-4 0-16 16,0 0-1072-16,0 0-224 0</inkml:trace>
  <inkml:trace contextRef="#ctx0" brushRef="#br0" timeOffset="96775.67">18820 12897 17503 0,'1'-1'1552'0,"-1"0"-1232"0,3-1-320 0,-3 2 0 0,1 0 1984 0,-1 0 320 0,2 0 80 0,1 0 16 16,1 0 736-16,1 0 128 16,1 4 48-16,0 2 0 0,-6-6-1904 0,0 0-368 0,0 0-80 0,19 47 0 15,-19-47-576-15,0 0-96 16,10 56-32-16,-8-35 0 0,-1 2-64 0,1 0 0 0,-2-1-16 0,0-1 0 16,0 1 16-16,-2-4 0 15,2-1 0-15,-1-2 0 0,-1 1-16 0,1-2 0 0,0-1 0 0,-1 0 0 16,1-1 16-16,-1-2 16 0,1 0 0 0,-1 0 0 15,1-3-80-15,-2 0 0 0,3-1-128 0,-1-2 192 16,-1 0-192-16,0-1 144 0,0 0-144 16,-1 0 128-16,2-2-128 0,-2-1 0 0,2 2 0 0,-2-2 0 0,0 0 0 15,2-2-144-15,-4 1 0 0,3-2 0 32,0-1-720-32,1 2-144 0,-1-3-16 0,1 0-18064 0</inkml:trace>
  <inkml:trace contextRef="#ctx0" brushRef="#br0" timeOffset="97044.36">18527 12924 25791 0,'-5'0'1152'0,"2"0"224"0,1 0-1104 0,2 0-272 0,0 0 0 0,2 2 0 16,-1-1 1856-16,3 1 320 15,6-1 64-15,-10-1 16 0,0 0 32 0,60 6 0 0,-60-6 0 0,60-3 0 16,-60 3-1136-16,71-9-240 0,-71 9-32 0,73-12-16 15,-36 3 32-15,-2 1 16 0,1-1 0 0,-4 1 0 16,-32 8-144-16,53-13-16 0,-53 13-16 0,43-10 0 16,-43 10-256-16,39-8-48 0,-25 3-16 0,-2 1 0 0,0 1-256 0,-2 0-160 15,-3 1 192-15,-2-1-192 16,-1 0 0-16,1 2 0 0,-4-1 0 0,1 1 0 16,-2-1-752-16,-2 2-96 0,1 0-32 0,-4 2 0 15,1 1-592-15,-3-1-128 0</inkml:trace>
  <inkml:trace contextRef="#ctx0" brushRef="#br0" timeOffset="105721.73">19345 13374 2751 0,'-1'-3'256'0,"-1"1"-256"0,1 1 0 0,1-1 0 0,-2 1 1152 0,2 1 176 0,0-1 32 0,0-1 16 0,0 1 1120 0,0-1 208 16,0 1 48-16,3 0 16 0,0-1 224 0,3 2 32 15,-1-1 16-15,4-1 0 0,-1 2-736 0,2 0-160 16,2 0-32-16,-1 3 0 0,2 0-736 0,-2 3-160 0,2 1-16 0,-2 3-16 16,-3 0-672-16,1 1-128 0,-9-11-16 0,0 0-16 15,0 0-128-15,48 79-32 0,-48-79 0 0,31 62 0 16,-31-62-192-16,34 66 176 0,-34-66-176 0,37 67 160 15,-37-67-160-15,41 55 0 0,-41-55 0 0,0 0 0 16,52 61 0-16,-52-61 128 0,0 0-128 0,0 0 128 16,61 55 96-16,-61-55 16 0,0 0 0 0,0 0 0 15,0 0 16-15,63 46 0 0,-52-37 0 0,-2-2 0 16,1 0-48-16,-2 0 0 0,1-1 0 0,-2-2 0 16,-2 0-48-16,1 0-16 0,1-1 0 0,0 0 0 15,-1 0-16-15,0 0-128 0,-2-2 192 0,-1 1-64 16,-1-2-128-16,-2 1 0 0,0-1 0 0,0 0 0 15,-1-1-144-15,-3 1-112 0,0-2-32 0,-3 1 0 16,-2-2-560-16,2 0-112 0,-2-1-32 0,2-2-18208 16</inkml:trace>
  <inkml:trace contextRef="#ctx0" brushRef="#br0" timeOffset="106008.34">19698 13388 19343 0,'6'-22'848'0,"-3"11"192"0,0 0-832 0,-1 4-208 0,1 3 0 0,-1 1 0 16,-1 0 2048-16,0-1 384 0,4-2 64 0,-2 2 0 15,-1 4 320-15,0 5 48 0,-2 7 16 0,-4 3 0 16,-1 4-1680-16,-2 3-336 0,-1 7-64 0,-4 2-16 16,0 4-400-16,-4 3-64 0,-2 2-32 0,1-1 0 15,-3 1 32-15,2-2 16 0,-1-1 0 0,1-5 0 16,1-5 0-16,2-3 0 0,2-3 0 0,0-2 0 15,2-4 64-15,1-1 16 0,1-1 0 0,2 0 0 0,0-3-208 0,2-1-32 16,-1 0-16-16,0-1 0 16,2 1-352-16,0-2-80 0,1 1-16 0,-1 1-13504 15,0-1-2704-15</inkml:trace>
  <inkml:trace contextRef="#ctx0" brushRef="#br0" timeOffset="115041.28">18150 14963 23039 0,'-1'0'2048'0,"-1"0"-1648"0,2-2-400 0,0 2 0 0,0 0 2080 0,0-1 336 0,-1 0 64 0,-1-1 16 0,2-1-128 0,2-1-32 15,1 0 0-15,2-2 0 0,4 2-1424 0,1-3-272 0,1 1-64 0,3 1-16 16,6-2-160-16,-2-2-16 0,3 2-16 0,1-1 0 16,0-1-96-16,1 2-16 0,-1 0 0 0,0 3 0 15,-1 0-96-15,-1 2-32 0,-3 2 0 0,-1 3 0 16,-16-3-128-16,0 0 128 15,0 0-128-15,57 32 128 0,-57-32-128 0,0 0 0 16,0 0 0-16,0 0 0 0,24 68 0 0,-25-51 0 0,-5 0 0 0,0 0 0 16,-2 1-176-16,-1-3 176 0,1-3-128 0,-5 2 128 15,-4 2 0-15,-3 0 0 16,-1-2 0-16,-1-2-128 0,2 0 128 0,-1-1 0 0,1-1 160 0,0 0-160 16,5-3 224-16,0-2-48 0,4 0-16 0,3-2 0 0,1-1 32 0,2-2 0 15,3 2 0-15,2-4 0 0,1 2-16 0,2-2 0 16,1 0 0-16,4-1 0 15,5-1-176-15,1 1 128 0,3-1-128 0,2 1 128 16,2 0-128-16,0 1-144 0,0 2 144 0,0 0-208 0,5 2 0 0,-26-2 0 16,44 9 0-16,-44-9 0 0,0 0 0 0,0 0 0 15,65 35 0-15,-65-35 0 16,0 0 16-16,0 0 16 0,0 0 0 0,53 59 0 16,-47-47 176-16,-3-1 0 0,-2-1-144 0,-4 0 144 15,-1 0 0-15,-4 0 0 0,-2-2 0 0,-2 1 128 16,1 0 192-16,-3 0 48 0,-2-1 0 0,-2-1 0 15,-2 1 208-15,1-3 32 0,-1 1 16 0,-1 0 0 16,-1-2-32-16,3 0 0 0,0-1 0 0,1 0 0 0,1-1-288 0,0 0-64 0,1-1-16 0,1 2 0 31,1-1-224-31,1-2 128 0,3 1-128 0,0 0 0 0,3 1 0 0,0-1-128 16,2 1-16-16,0-2 0 0,2 1-752 0,1 0-160 0,2-1-32 0,1 0 0 31,3 0-336-31,1-1-80 0</inkml:trace>
  <inkml:trace contextRef="#ctx0" brushRef="#br0" timeOffset="115438.57">18806 15132 3679 0,'2'-2'320'0,"1"0"-320"0,0 1 0 0,-2 1 0 0,1 0 2176 0,-1 0 352 0,2-2 80 0,3 2 16 0,1 0 960 0,0 5 192 0,-2 0 32 0,3 2 16 16,-3 3-1328-16,1 0-256 0,-6-10-48 0,0 0-16 15,0 0-384-15,0 0-96 0,38 62-16 0,-38-62 0 16,0 0-736-16,0 0-160 0,0 0-16 0,58 54-16 15,-58-54-192-15,0 0-48 0,0 0 0 0,0 0 0 16,58 41-112-16,-48-34-16 0,-10-7-16 0,0 0 0 16,0 0-96-16,0 0-16 0,0 0 0 0,0 0 0 0,60 47-112 0,-54-42-16 15,1 1-128-15,-1-2 192 0,-1 0-192 0,0-1 0 16,-1 0 128-16,-1-2-128 0,0 2 0 0,-2-1 0 16,2 1 0-16,-3-2 0 15,1 0-448-15,-1-1-96 0,0 2-16 0,0-1 0 16,-1-1-464-16,1 2-112 0,-2-2-16 0,1 1-18144 0</inkml:trace>
  <inkml:trace contextRef="#ctx0" brushRef="#br0" timeOffset="115713.13">19064 15080 17503 0,'0'-1'1552'0,"0"-1"-1232"0,0 2-320 0,0 0 0 15,0 0 2880-15,0 2 512 0,-1-1 96 0,-2 2 32 16,0 3-528-16,-3 2-112 0,1 5 0 0,-2 1-16 16,-3 4-1712-16,0 2-352 0,1 1-64 0,-1 0-16 0,1 1-176 0,-3 0-32 15,1 1-16-15,1-3 0 0,2-1-112 0,-1-2 0 16,1-1-16-16,1-2 0 0,1 0-96 0,2-4-16 16,-1-1 0-16,1-1 0 0,1-1-256 0,2-1 0 15,0-1 128-15,-1-2-128 16,-1 0-336-16,2-2-128 0,0 1-32 0,-1 1 0 15,-1-2-464-15,0 1-80 0,-1-1-32 0,1 0-18064 0</inkml:trace>
  <inkml:trace contextRef="#ctx0" brushRef="#br0" timeOffset="116249.42">19234 14980 12895 0,'2'-7'576'0,"0"3"112"0,-1-1-560 0,1 1-128 16,-1 3 0-16,0-1 0 16,1-1 3328-16,-1-1 640 15,3-3 128-15,2-3 32 0,1 0-528 0,3 0-96 0,0 2-32 0,3-2 0 0,-1 2-2128 0,3 1-416 16,-1-1-96-16,1 3 0 15,1 1-320-15,-1-1-48 0,1 4-16 0,-2 1 0 0,-1 0-144 0,-2 3-48 16,-3 1 0-16,1 3 0 0,-1 2-128 0,-1-1-128 16,1 3 192-16,-3 1-192 0,-2 2 128 0,-2-2-128 15,-2 3 0-15,-3-1 0 0,-2 1 0 0,-2-1 0 16,-4 1 0-16,4-6 0 0,-1 0 0 0,-1-1 0 16,-2 2 0-16,-5 0 0 0,-2-1 0 0,3-1 0 0,0-1 0 0,2-3 160 31,3 1 96-31,2-3 0 0,3 0 16 0,2-2 0 15,3 0-96-15,1 0-32 0,3-3 0 0,2 0 0 0,4 0-144 0,3-1 0 0,5 0 0 0,2 0 0 32,-2 1 0-32,1 0-224 0,3 2 32 0,-1 1 0 15,-20 0-64-15,0 0-16 0,58 12 0 0,-58-12 0 0,0 0 32 0,59 24 16 0,-59-24 0 0,0 0 0 16,0 0 224-16,54 43-192 0,-54-43 192 16,0 0-192-16,0 0 192 0,0 0 0 15,24 65 0-15,-27-54-144 0,-1-1 144 0,-3 1 144 16,-3-1-16-16,-3 1-128 0,-1-1 384 0,0-1-48 15,0 1 0-15,0-3 0 0,0-2 16 0,-2 1 0 16,1-2 0-16,-2 1 0 0,0-3-96 0,-2 0-32 16,4-1 0-16,-1-1 0 15,1 0-656-15,-1-1-128 0,1-1-16 0,-1 2-20416 0</inkml:trace>
  <inkml:trace contextRef="#ctx0" brushRef="#br0" timeOffset="116869.57">17914 14631 8287 0,'-7'1'736'0,"0"1"-592"0,0 1-144 0,1-1 0 0,3 3 1776 0,-1-1 320 0,-4 4 64 0,-6 6 16 0,-10 12 896 0,-10 9 176 15,-4 8 32-15,1 3 16 0,2-1-816 0,2 2-176 16,2 0-16-16,6-1-16 0,3-1-912 0,7 1-176 16,5 0-32-16,4 0-16 0,6-4-640 0,0-42-128 15,10 73-32-15,-10-73 0 16,0 0-112-16,34 78-32 0,-34-78 0 0,0 0 0 0,0 0 128 0,58 59 0 15,-58-59 16-15,0 0 0 16,0 0-80-16,66 41-32 0,-66-41 0 0,0 0 0 0,58 27-224 0,-58-27-128 0,0 0 128 0,64 21-19632 31</inkml:trace>
  <inkml:trace contextRef="#ctx0" brushRef="#br0" timeOffset="117219.47">19338 14427 21183 0,'20'-4'944'0,"-12"3"192"0,5 1-912 0,-2 0-224 0,1 0 0 0,-1 1 0 16,4 2 2352-16,-15-3 416 0,81 16 96 0,-13-2 16 16,11 4-320-16,-6 2-48 0,-8 4-16 0,-8 3 0 15,-3 4-1472-15,-54-31-320 0,90 79-48 0,-90-79-16 16,72 99-288-16,-72-99-64 0,47 109-16 0,-47-109 0 16,28 104-272-16,-28-104 128 0,13 98-128 0,-13-98 0 15,8 77 128-15,-8-77-128 0,6 65 0 0,-6-65 0 16,3 60 272-16,-3-60-48 0,0 56-16 0,0-56 0 15,-5 54-208-15,0-27 0 0,-2 0-144 0,-5 1-13120 16,-3 0-2624-16</inkml:trace>
  <inkml:trace contextRef="#ctx0" brushRef="#br0" timeOffset="151516.16">17931 12758 20271 0,'-1'-2'1792'0,"-1"1"-1424"0,1 1-368 0,-1 0 0 0,0 1 2128 0,-3 1 368 0,-3 0 64 0,-8 5 0 15,-3 6-16-15,-7 7-16 0,-1 5 0 0,-1 6 0 16,-4 9-1408-16,-4 4-288 0,-2 4-48 0,-1 7-16 0,-1 7-320 16,3 2-80-16,8-2-16 0,3 4 0 0,5-4-48 0,3 8-16 15,2 5 0-15,5 1 0 0,4 0-160 0,1-5-128 16,3-8 144-16,3-3-144 0,0-2 256 0,2-5-32 15,0-6-16-15,1-2 0 0,4 0 160 0,2-2 16 16,-1-1 16-16,-8-42 0 0,24 75-80 0,-24-75 0 16,27 61-16-16,-27-61 0 0,30 51-304 0,-30-51 160 15,0 0-160-15,51 60 128 16,-51-60-592-16,0 0-128 0,68 48-32 0,-68-48-19872 0</inkml:trace>
  <inkml:trace contextRef="#ctx0" brushRef="#br0" timeOffset="152120.23">19777 12808 12895 0,'6'-9'576'0,"-3"3"112"0,3 2-560 0,-4-2-128 0,1 3 0 0,-1 0 0 0,-1 1 1536 0,3-4 256 0,0-4 64 0,2-1 16 0,1-1 752 0,-3 5 160 0,1 0 32 0,-2 2 0 16,-1 2-720-16,0 0-144 0,1 2-32 0,-1 1 0 16,3 0-560-16,-3 4-112 0,4 0-32 0,0 2 0 15,1 2-576-15,-7-8-128 16,0 0-32-16,0 0 0 0,39 52-80 0,-39-52-16 0,0 0 0 15,48 67 0-15,-48-67-128 0,46 68-16 0,-46-68-16 0,48 84 0 16,-48-84-96-16,42 91 0 16,-19-42-128-16,-2 1 192 0,-1 1-192 0,-5-1 128 15,-2 0-128-15,0-1 0 0,2 1 0 0,-15-50 0 0,20 80 0 0,-20-80 0 0,17 82 192 0,-10-39-48 16,-1-2-16-16,-2-3 0 0,0-2 256 0,-4 0 32 16,0-1 16-16,-1-2 0 15,-1-1 16-15,-1-4 16 0,-1-1 0 0,-2 0 0 0,2 0-96 0,-3-2-32 16,0-2 0-16,0-2 0 15,0-1-128-15,-1-3-16 0,-1-2-16 0,1-2 0 0,0-2-176 0,1-4-192 16,3-1 32-16,1-2 16 16,2-4-944-1,-2-1-176-15,2-3-32 0,1-1-19872 0</inkml:trace>
  <inkml:trace contextRef="#ctx0" brushRef="#br0" timeOffset="152601.75">20417 12878 10127 0,'2'-2'896'0,"-1"2"-704"0,1 0-192 0,-1 0 0 16,0-1 1616-16,1 1 304 0,1 0 48 0,1-2 16 0,2 2 1632 0,3-2 336 0,4 0 64 0,3 1 16 0,-16 1-1536 0,32-4-288 16,-16 2-64-16,-1-1-16 0,-1 2-1104 0,-1-1-240 15,0 1-32-15,-2 0-16 0,-1 1-272 0,1-2-48 16,-2 2-16-16,1-1 0 0,-2-1-96 16,-1 2-32-16,0-1 0 0,-1 0 0 0,1 1-112 0,-1-2-32 15,1 1 0-15,-2-1 0 0,1 1-128 0,0 0 0 16,-2-1 0-16,0 1 0 0,-1-2-160 0,0 1-64 15,-2 2-16-15,1-1 0 16,-2 1-464-16,0 0-112 0,0 3-16 0,0-2-11728 16,-3 2-2352-16</inkml:trace>
  <inkml:trace contextRef="#ctx0" brushRef="#br0" timeOffset="152885.04">20869 12674 30399 0,'3'-5'1344'0,"-1"2"288"0,0 0-1312 16,0 2-320-16,-1 1 0 0,-1 0 0 15,0 0 2096-15,2 1 336 0,-1 2 80 0,1 1 16 16,0 4-1024-16,-2 2-208 0,2 3-32 0,-1 1-16 0,-1 2-480 16,2 1-80-16,-2 1-32 0,1-1 0 15,0 1-128-15,-1-18-16 0,0 0-16 0,9 47 0 0,-9-47-80 16,0 0-16-16,0 0 0 0,20 54 0 0,-20-54-160 0,0 0-48 15,0 0 0-15,0 0 0 0,0 0-192 0,32 55 128 16,-28-50-128-16,1 0 0 16,-1-1-480-16,-1 2-192 0,0-2-32 0,-3 0-21008 0</inkml:trace>
  <inkml:trace contextRef="#ctx0" brushRef="#br0" timeOffset="165326.23">22646 14230 11967 0,'3'-2'1072'0,"-1"2"-864"15,2 0-208-15,-1 0 0 0,0 0 1056 0,-1 0 160 0,3 0 48 0,3 0 0 0,-8 0 1120 0,0 0 240 0,61 5 32 0,-61-5 16 0,61 1-256 0,-61-1-48 0,67 0-16 0,-31 0 0 32,-36 0-848-32,75 3-160 0,-36-2-48 0,4 2 0 0,-43-3-544 0,79 6-112 0,-79-6-32 0,80 7 0 15,-37-6-192-15,0 1-32 16,3-1-16-16,0 0 0 0,1 1-48 0,-2-2-16 0,-1 0 0 0,-5 0 0 15,-39 0 16-15,70 3 16 0,-70-3 0 0,57 1 0 32,-57-1-48-32,53 0-16 0,-26-1 0 0,1-1 0 0,4 1-32 0,-1-1-16 15,-1 1 0-15,0 0 0 0,-30 1-32 0,56-5 0 0,-33 4 0 0,-5-1 0 16,-4 2-64-16,-4 0 0 0,-4 0-128 0,-3-1 192 0,-2 1-192 0,-1 0 0 31,-3 0 0-31,-2 0 0 0,-4 0-368 0,-2 1-64 0,0-1-16 0,-5 0 0 31,-1 0-576-31,-3 0-112 0,-2 0-16 0,-4 2-18272 16</inkml:trace>
  <inkml:trace contextRef="#ctx0" brushRef="#br0" timeOffset="166899.82">23402 14573 10127 0,'4'-7'896'0,"-1"3"-704"0,-1-1-192 0,-1 3 0 0,1 0 1808 0,-1 1 336 0,0 1 64 0,1-2 16 0,1 0 1104 0,-2 0 208 16,2 1 48-16,-2 4 16 0,1 1-1536 0,-2 0-304 16,-2 6-64-16,2 0-16 0,-1 4-912 0,-1 0-192 15,2-14-48-15,0 0 0 0,-2 55-272 0,2-55-48 16,0 54-16-16,0-54 0 0,4 54 0 0,-4-54 0 15,0 0 0-15,7 70 0 0,-7-70-64 0,0 0 0 16,0 0-128-16,11 69 192 0,-11-69 0 0,0 0-16 16,0 0 0-16,17 57 0 0,-17-57-48 0,0 0 0 15,0 0 0-15,0 0 0 0,2 54 0 0,-2-46-128 16,0-1 192-16,-2 0-64 0,2-1 16 0,2-2 0 16,-2-1 0-16,1 0 0 0,0 0 48 0,1-3 16 0,1 1 0 0,-2-1 0 15,3-1 48-15,-1-1 0 0,-3 1 0 0,0-4 0 16,0 3 112-16,-1-4 16 0,-1 2 16 0,-1-2 0 15,1-1-48-15,-3 0-16 0,1 0 0 0,-1-2 0 16,-3 2-80-16,0 0-32 0,-2-1 0 0,-1 1 0 16,-3-2-96-16,-3 2 0 0,-4 0-128 0,-2 3 192 15,-1 0-192-15,-2 1 0 0,4 3 0 0,-1 1 0 16,5 2 0-16,0 0 0 0,2 3-144 0,0 1 144 16,4 0-192-16,0 3 192 0,1-2-208 0,3 3 80 0,-1 1 128 0,2 0-192 15,1 1 192-15,1 0-192 16,1 1 32-16,1 0 0 0,1 0 0 0,2-1 0 0,0-13 0 0,0 0 0 15,0 0 0-15,0 0 0 16,0 0 160-16,33 64-128 0,-33-64 128 0,0 0-128 16,0 0 128-16,0 0 0 0,62 26 0 0,-62-26 0 0,38 2 256 0,-18-2 48 15,-20 0 0-15,44-3 0 0,-22 2 112 0,1-2 32 16,0-2 0-16,-1 4 0 0,2-3 0 0,0 0 16 16,-3-1 0-16,1 1 0 0,-4-2-32 0,-3 2-16 15,-2 0 0-15,-2 0 0 0,-2-1-32 0,-1 3-16 16,-1-3 0-16,-2 3 0 0,-4-1-112 0,1 0-32 0,0 0 0 0,0 0 0 15,-4 0-224-15,2 2 176 16,-1-2-176-16,-2-1 160 0,2 1-160 0,-2-1 0 16,-1 1-192-16,-2 0 192 0,0 0-768 0,-1 1-16 0,0 0-16 0,0 1 0 15,2 1-688-15,-4 0-144 0,1 1-32 0,-1 2-19376 32</inkml:trace>
  <inkml:trace contextRef="#ctx0" brushRef="#br0" timeOffset="172600.6">23918 14898 5519 0,'-2'0'496'0,"2"0"-496"0,0 0 0 0,0 0 0 0,0 0 1232 0,0 0 160 0,-1 0 16 0,0 0 16 0,-1-1 352 0,2 1 64 16,0 1 16-16,0-1 0 0,0 0-544 0,0 1-96 0,0-1-32 0,0 2 0 15,2-2 16-15,-2 0 0 16,1 0 0-16,-1-2 0 0,3 1 272 0,-2 0 48 0,2-1 16 0,-1 1 0 15,-2 1-32-15,1-2 0 0,-1 2 0 0,0-1 0 16,3-2-576-16,1 0-112 0,2-2-32 0,1-3 0 16,3-1-288-16,-3 0-64 0,-3 5-16 0,2-2 0 15,3-2-160-15,4-2-16 0,3 0-16 0,1-1 0 16,0-1-32-16,0 2-16 0,1 2 0 0,-1-2 0 16,-2 3-32-16,1 1 0 0,-1 2 0 0,-2 3 0 0,0-1-144 0,-2 2 160 15,-11 0-160-15,0 0 160 16,0 0-160-16,0 0 0 0,0 0 0 0,0 0 0 0,55 33 0 0,-55-33 0 15,0 0 0-15,53 24 0 16,-53-24 0-16,0 0 0 0,0 0 0 0,0 0 0 16,60 32 0-16,-60-32 0 0,0 0 0 0,0 0 0 0,58 27 0 0,-58-27 0 15,0 0 0-15,0 0 0 0,0 0 0 0,0 0 0 16,60 41 0-16,-60-41 0 0,0 0 0 0,0 0 0 16,0 0 0-16,0 0 0 0,0 0-192 0,0 0 192 15,0 0-160-15,0 0 160 0,53 35-288 0,-51-35 32 16,0 2 16-16,0-1 0 15,-1-1-208-15,2 0-64 0,0 0 0 0,-2 0 0 16,1 0-816-16,1 0-160 0,-3-1-48 0,1 1-14816 0</inkml:trace>
  <inkml:trace contextRef="#ctx0" brushRef="#br0" timeOffset="173153.77">24015 15141 8287 0,'-4'1'368'0,"1"-1"80"0,0 0-448 0,2 2 0 0,0-2 0 0,-1 0 0 0,-1 1 1408 0,1-1 208 16,0 2 48-16,-4 0 0 0,-1 0 768 0,0-1 144 16,3-1 48-16,1 2 0 0,0-2-464 0,2 0-96 0,-2-2-16 0,2 2 0 15,1-1-592-15,0-2-128 0,1 0-32 0,2 0 0 16,1 0-272-16,2-1-64 0,1 0-16 0,1-2 0 31,2 1-368-31,0-1-80 0,-1-1-16 0,1 3 0 0,7-2-208 0,1-1-32 16,0 1-16-16,1 2 0 0,-4 1-32 0,1 2-16 15,-1 1 0-15,-2 1 0 0,0 1-176 0,-13-2 128 0,0 0-128 0,0 0 128 0,0 0-128 0,0 0 0 32,60 36 0-32,-60-36 0 0,0 0 0 0,0 0 0 15,0 0 0-15,47 50 0 0,-47-50 0 0,0 0 0 16,0 0 0-16,0 0 0 0,57 44 0 0,-57-44 0 15,0 0 0-15,0 0 0 0,56 17 144 0,-56-17-144 16,0 0 160-16,47 0-160 0,-30-5 256 0,-9 5-64 0,-2-1 0 16,-1 1 0-16,3-3-32 0,-3 2-16 0,4-2 0 0,1-3 0 15,4-1-144-15,-2 0 0 0,-5 2 0 0,0-3 0 32,5 1-352-32,-5-1-160 0,-4 1-16 0,-2 1-18560 0</inkml:trace>
  <inkml:trace contextRef="#ctx0" brushRef="#br0" timeOffset="173901.39">25134 14820 8287 0,'-1'0'736'0,"1"0"-592"0,-2 0-144 0,2 0 0 0,0 2 1344 0,-1-2 256 0,-1 1 32 0,1 0 16 0,-2 1 592 0,2-1 112 0,-3 2 16 15,-1 1 16-15,3 1-336 0,-3 0-64 0,1 2 0 0,0 0-16 16,1 3-784-16,-1 3-160 0,-3 5-16 0,-2 4-16 31,4 3-528-31,0 0-96 0,5-25-32 0,0 53 0 0,0-53-336 0,0 0 0 0,0 0 0 0,2 46 0 16,-1-39 0-1,1 2-320-15,-2-9 64 0,0 0 16 16,0 0-288-16,0 0-64 0,41 52-16 0,-41-52 0 0,0 0 448 0,63 37 160 0,-63-37 0 0,51 14-144 16,-51-14 720-16,48 4 128 15,-24-7 48-15,0 1 0 0,-1-4-128 0,-4 0-32 0,1-2 0 0,-3-1 0 0,0 1 160 0,-3-4 16 16,0 1 16-16,-2-3 0 16,0-1-64-16,-2-1-16 15,-1-2 0-15,-2-1 0 0,-3-1-128 0,-1 1-16 0,-2-2-16 0,-2-1 0 16,-2 1 32-16,-3 0 16 0,-1 1 0 0,-3 0 0 15,-1 2-96-15,-3 0-32 16,-3 1 0-16,-3 1 0 0,-2 1-96 0,-2 2-32 0,1 2 0 16,0 2 0-16,2 2-208 0,0 1-128 0,1 2 128 0,3 1-128 31,2 1-256-31,2 0-128 0,2 1-32 0,-2 1 0 16,0 0-416-16,-1 1-96 0,0 3-16 0,-1 2-19152 0</inkml:trace>
  <inkml:trace contextRef="#ctx0" brushRef="#br0" timeOffset="-138751.77">14606 17054 23951 0,'0'0'2128'0,"0"0"-1696"0,0 0-432 0,-2 0 0 0,2 0 1824 0,0 1 288 0,-3 1 48 0,2 0 16 0,0 4 192 0,1 0 32 16,0 2 16-16,1 2 0 0,0 1-1504 0,-1-11-288 16,0 0-64-16,10 41-16 0,-10-41-192 0,7 34-32 15,-7-34-16-15,8 38 0 0,-8-38 0 16,7 43 0-16,-7-43 0 0,7 44 0 0,-7-44-48 0,10 43-16 0,-10-43 0 0,8 50 0 15,-8-50-80-15,13 49-16 0,-13-49 0 0,17 51 0 16,-17-51-144-16,21 45 128 16,-21-45-128-16,0 0 128 0,32 55-128 0,-32-55 0 15,0 0 0-15,31 40 0 0,-31-40 128 0,0 0-128 0,0 0 0 0,0 0 128 16,0 0 16-16,47 37 0 0,-47-37 0 16,0 0 0-16,0 0 112 0,0 0 32 0,0 0 0 0,0 0 0 15,37-17 128-15,-33 8 32 16,-1-1 0-16,1-1 0 0,2 0 64 0,-1-5 32 0,1-1 0 15,0-2 0-15,1-3-64 0,0 1-16 0,0 1 0 0,1-4 0 16,2-4-112-16,2-4-32 0,-3-2 0 0,3 0 0 0,-1 1-96 0,-1 1-32 16,1-1 0-16,-4 4 0 0,3 2-64 15,-1 1-128-15,-2 4 176 0,-2-1-176 0,1 3 160 0,1-1-160 16,0 1 128-16,-1 2-128 16,-2 3 128-16,-1-1-128 0,1-1 0 0,-1 3 128 0,0 0-128 0,0 1 128 15,-1 2-128-15,0 1 128 0,1 0-128 0,-2 0 0 16,0 3 0-16,1 1 128 0,-2 1-128 0,0 2 0 0,-2 0 0 0,0 2 0 31,0 1-448-31,-1 0-80 0,-1 2-16 16,0 1 0-16,-3 2-720 0,0 2-144 0,0 1-16 0,0 2-16 15,1 3-272-15,2-1-48 0</inkml:trace>
  <inkml:trace contextRef="#ctx0" brushRef="#br0" timeOffset="-138068.74">15226 17623 22111 0,'0'0'976'0,"0"0"208"0,0 0-944 0,0 0-240 0,15-15 0 0,-13 12 0 16,1 0 2560-16,-1-3 480 0,-2 6 96 0,15-20 0 0,-8 8-768 0,0-2-144 0,0 1-48 0,-2-1 0 16,0 3-1248-16,0-2-256 0,0-1-48 0,-3 1-16 15,0-1-48-15,-1 1-16 0,-1 0 0 0,-1 1 0 16,-1-1-96-16,0 2 0 0,-1-2-16 0,-3 3 0 16,2 0-80-16,-3 0-16 0,0 2 0 0,-3 2 0 15,3 2-80-15,-5 0 0 0,0 1-16 0,-1 1 0 16,-1 1-64-16,-2 2-16 0,-1 1 0 0,0 2 0 15,1 2-160-15,-1 2 128 0,1 1-128 0,2 1 128 16,3 2-128-16,-1 1 0 0,4 3 0 0,-1-1 0 16,1 2-256-16,2 1 64 0,1 2 0 0,-1 1 16 0,0 2-160 0,3-2-48 15,1 3 0-15,2-3 0 16,1 1 48-16,-1-22 0 0,10 35 0 0,-10-35 0 16,0 0 48-16,23 39 16 0,-23-39 0 0,0 0 0 0,0 0 96 0,0 0 32 15,0 0 0-15,56 30 0 0,-56-30 144 0,0 0-160 16,0 0 160-16,0 0-160 0,59-14 160 0,-59 14 0 15,0 0 0-15,41-23 0 0,-41 23 0 0,0 0 0 16,37-26 144-16,-37 26-144 0,23-19 320 0,-15 9-64 16,-8 10 0-16,19-19 0 0,-12 9 96 0,1-2 16 0,-2 1 0 15,-1 1 0-15,1 3 80 0,-3-1 32 0,1 1 0 16,-1-1 0-16,0 3 0 0,0 1 0 0,-2 1 0 0,-1 0 0 16,1 2-128-16,1-1-32 15,-2 2 0-15,0 0 0 0,0 0-128 0,0 0-48 0,0 0 0 16,0 0 0-16,0 0-144 0,0 0 128 0,15 37-128 0,-15-37 128 15,0 0-128-15,0 0 0 0,17 39 0 0,-17-39 0 16,0 0 0-16,0 0 0 0,21 37 0 0,-21-37 0 16,0 0 0-16,0 0 0 0,0 0 0 0,0 0-176 0,0 0-144 0,0 0-48 15,0 0 0-15,36 37 0 16,-36-37-208-16,0 0-32 0,0 0-16 0,0 0 0 31,0 0-480-31,0 0-112 0,0 0 0 0,0 0-16 0,0 0-688 0,0 0-144 0</inkml:trace>
  <inkml:trace contextRef="#ctx0" brushRef="#br0" timeOffset="-137638.91">15527 17317 13823 0,'0'-5'1216'0,"0"2"-960"0,1 2-256 0,-1 0 0 0,2 1 1952 0,-2 0 352 0,1 0 64 0,-1 0 0 0,0 0 1024 0,0 0 208 0,0 0 48 0,0 0 0 15,23 48-1584-15,-23-48-304 16,5 29-64-16,-3-12-16 0,-1 3-1008 0,-1-2-208 0,0 1-32 0,0-1-16 16,2-1-32-16,-1 0-16 0,-1-1 0 0,1-1 0 15,1-1-96-15,-2-1-16 0,0 0 0 0,1-2 0 16,1-1-128-16,-2-10-128 0,0 0 192 0,0 0-192 0,0 0 144 0,0 0-144 31,0 0 0-31,0 0 144 0,0 0-16 0,0 0-128 16,0 0 192-16,0 0-64 0,0 0 32 0,0 0 0 0,0 0 0 0,0 0 0 15,0 0 64-15,0 0 16 0,14-17 0 0,-13 7 0 16,1 2 0-16,-1-4 0 16,2 1 0-16,0 0 0 0,-2 1-48 0,2-1-16 0,1 1 0 0,0 0 0 15,-1 1-16-15,1 2 0 0,-1 2 0 0,1-1 0 16,2 2-32-16,-2 1-128 0,2-1 192 0,0 1-64 16,-1 0 16-16,1 0 0 0,1-1 0 0,-1 1 0 15,-1-1-16-15,2 1 0 0,-7 3 0 0,0 0 0 0,0 0-128 0,0 0 0 16,44-20 0-16,-44 20 128 0,0 0-128 0,0 0 0 15,0 0 0-15,45-15 0 32,-45 15-432-32,0 0-16 0,0 0 0 0,0 0 0 0,0 0-768 0,0 0-176 0,44-17-16 0,-40 15-19200 15</inkml:trace>
  <inkml:trace contextRef="#ctx0" brushRef="#br0" timeOffset="-137337.7">16003 17295 37775 0,'0'-2'1664'0,"1"-1"368"0,1 0-1632 0,-1 1-400 0,-1 2 0 0,0 0 0 0,0 0 1040 0,0 0 128 0,1 2 32 0,1 1 0 0,-1 2-64 0,1 5-16 15,-1 3 0-15,-1 1 0 0,2 4-368 0,0 2-80 16,0 0-16-16,-2-20 0 0,5 42-208 0,-5-42-64 0,6 44 0 15,-6-44 0-15,7 43-144 0,-7-43-48 0,7 36 0 0,-7-36 0 16,7 31-192-16,-7-31 176 0,6 26-176 0,-5-16 160 16,-1-10-160-16,0 0 0 0,0 0 144 0,0 0-144 15,0 0 0-15,0 0-128 0,0 0 0 0,0 0 0 32,2 24-752-32,-5-27-144 0,-3 0-16 0,1-1-13312 0,-2 0-2672 0</inkml:trace>
  <inkml:trace contextRef="#ctx0" brushRef="#br0" timeOffset="-136767.7">16242 17536 16575 0,'0'0'736'0,"0"0"160"0,0 0-720 0,0 0-176 15,0 0 0-15,0 0 0 0,0 0 2208 0,0 0 416 16,0 0 64-16,62-17 32 0,-62 17 80 0,0 0 16 15,41-19 0-15,-41 19 0 0,0 0-1344 0,32-21-272 0,-32 21-48 0,0 0-16 16,26-25-592-16,-19 15-112 0,-2 0-32 0,0-3 0 16,-1 2-16-16,-4-2 0 15,0-1 0-15,-3-2 0 0,0 1 96 0,-4-1 16 16,0 2 0-16,-3 0 0 0,0 3-16 0,-1 2 0 16,-3 2 0-16,0 2 0 0,2 2-112 0,-2 1-32 15,0 5 0-15,-1 0 0 0,-1 1-192 0,1 2-144 0,0 2 192 0,3 2-192 16,0 3 0-16,2 0 0 0,2 2 0 0,1 1-192 15,1 1 16-15,3 0 16 0,2 2 0 16,1 0 0-16,3-1-96 0,-2 1 0 0,-1-19-16 16,7 35 0-16,-5-21-64 0,-2-14-16 0,0 0 0 0,0 0 0 0,31 40 80 0,-31-40 16 15,0 0 0-15,0 0 0 0,0 0 96 0,0 0 32 16,0 0 0-16,0 0 0 0,62 4 128 0,-62-4 0 16,0 0-144-16,0 0 144 15,33-21 0-15,-33 21 0 0,0 0 0 0,25-22 0 0,-18 15 144 0,0-1 0 16,-1 1 0-16,-2 0 0 0,-1 0 144 0,-2 0 32 15,2 0 0-15,-2-1 0 16,4 3 80-16,-1 1 32 0,-1-1 0 0,0 3 0 0,-2-1-48 0,2 1-16 16,-3 2 0-16,0 0 0 0,0 0-176 0,0 0-48 15,0 0 0-15,0 0 0 0,0 0-144 0,0 0 0 0,27 37 0 16,-27-37 0-16,0 0 0 0,0 0 0 0,0 0 0 16,0 0-176-1,50 42 16-15,-50-42 0 0,0 0 0 0,0 0 0 0,0 0 16 0,54 22 0 0,-54-22 0 0,0 0 0 16,0 0-32-16,0 0 0 0,0 0 0 0,0 0 0 31,0 0-336-31,50-16-64 16,-50 16 0-16,0 0-12992 0,0 0-2608 0</inkml:trace>
  <inkml:trace contextRef="#ctx0" brushRef="#br0" timeOffset="-136260.09">16615 17232 2751 0,'2'-4'256'0,"0"2"-256"0,-1 2 0 0,1 0 0 0,-1 0 5728 0,0 0 1104 0,1 2 208 0,-2-2 64 0,0 0-3520 0,0 0-704 0,41 35-144 0,-41-35-32 16,0 0-1344-16,41 54-272 0,-41-54-48 0,10 42-16 15,-10-42-640-15,12 39-128 0,-12-39-16 0,12 41-16 0,-12-41-224 0,10 36 0 0,-10-36 128 0,0 0-128 16,11 39 0-16,-10-30 0 0,1-2 0 0,-2 0 0 15,0-1 0-15,-3-2 176 0,1 0-176 0,1-1 160 16,-2-2-160-16,0 1 192 16,1-1-192-16,0-1 192 0,-1 0-192 0,0-1 0 0,1-1 0 0,-1-1 128 31,0 2 0-31,0-3-128 0,0 0 192 0,1-2-64 16,0-1 64-16,1-2 16 0,1 2 0 0,-2-3 0 15,2 1-32-15,2-4-16 0,-2 0 0 0,1-4 0 0,2 0-32 0,0 0-128 16,0 0 192-16,1-2-64 15,3-1-128-15,-1-1 0 0,1 2 0 0,2 1 128 0,3 2-128 16,-1 2 0-16,2 1 0 0,-2 2-176 0,-11 11 32 0,0 0 0 16,38-21 0-16,-38 21 0 0,0 0 144 0,0 0-160 15,0 0 160-15,65 1-160 0,-65-1 160 0,0 0 0 16,0 0 0-16,44 43 0 0,-44-43 224 0,16 35-32 16,-16-35 0-16,11 42 0 0,-11-42 160 0,8 34 32 15,-6-22 0-15,-2-12 0 0,5 27-64 0,-5-27-16 16,6 36 0-16,-6-36 0 0,7 43-112 0,-7-43-32 0,10 41 0 0,-10-41 0 15,6 33-160-15,-5-21 0 16,0-1-192-16,-1-11 192 16,0 0-800-16,0 0-32 0,0 0-16 0,0 0-12912 0,0 0-2592 0</inkml:trace>
  <inkml:trace contextRef="#ctx0" brushRef="#br0" timeOffset="-135893.43">17391 17256 15663 0,'2'-3'1392'0,"-2"0"-1120"0,0 2-272 0,0-1 0 0,0-1 2496 0,-2 1 432 0,1-5 80 0,-3-5 32 0,-2 0 672 0,-1-3 144 15,-3 4 32-15,-1 0 0 0,0 1-2288 0,-4 1-448 16,4 2-80-16,-3 2-32 0,-1 2-432 0,-1 3-96 15,0 3 0-15,1 1-16 0,-1 2-240 0,4 1-32 0,-1 3-16 0,0 1 0 16,3 3-80-16,0 2 0 0,5 1-128 16,1 2 192-16,1 1-192 0,3 4 144 15,1 3-144-15,1 0 128 0,2-2-128 0,0 1 0 0,2 1 0 0,-6-27 0 16,15 49 0-16,-15-49 0 0,17 40 0 0,-17-40 0 16,0 0 0-16,27 38-144 0,-27-38 144 0,0 0 0 15,0 0 0-15,0 0-128 0,52 25 128 0,-52-25 0 16,0 0-224-16,0 0 16 0,0 0 0 0,53-8 0 31,-53 8-432-31,0 0-96 0,0 0-16 0,39-23-12560 0,-39 23-2496 0</inkml:trace>
  <inkml:trace contextRef="#ctx0" brushRef="#br0" timeOffset="-135467.67">17547 17384 25791 0,'0'0'1152'0,"0"0"224"0,0 0-1104 0,0 0-272 15,0 0 0-15,0 0 0 0,0 0 1952 0,0 0 336 16,0 0 64-16,0 0 16 0,0 0-96 0,0 0-16 0,0 0 0 0,0 0 0 16,0 0-1232-16,0 0-240 0,0 0-48 0,0 0-16 15,0 0-288-15,62 12-64 0,-62-12-16 0,0 0 0 16,0 0-192-16,51-14-32 16,-51 14-128-16,0 0 192 0,37-19-192 0,-37 19 0 15,0 0 128-15,26-22-128 0,-26 22 0 0,12-16 0 0,-8 6 128 0,-1 0-128 16,-2 0 224-16,-2-2 0 0,-1-1 0 0,-2 0 0 15,0 2 96-15,-2 0 0 0,-1 2 16 0,0 2 0 16,-3 0-64-16,-1 1-16 0,0 1 0 0,-1 0 0 16,1 4-256-16,0-2 160 0,-2 3-160 0,0 0 128 0,-2 3-128 15,-1 3-256 1,2 1 64-16,1 3 16 0,2 1 176 0,3 3-160 16,1 3 160-16,2 1-160 0,2 4 160 0,3 0 0 0,2 2-144 0,2 2 144 0,-4-26 0 0,13 42 0 31,-13-42 0-31,18 40 0 0,-18-40 0 0,0 0 0 15,27 41 0-15,-27-41 0 0,0 0 0 0,40 36 0 16,-40-36 192-16,0 0-64 0,48 30-128 0,-48-30 160 16,0 0-160-16,0 0 160 0,53 27-160 0,-53-27 0 15,0 0 0-15,0 0 0 0,0 0-160 0,0 0-112 0,0 0-32 0,58 13 0 32,-58-13-736-32,0 0-160 0,0 0-16 0,13-17-19200 0</inkml:trace>
  <inkml:trace contextRef="#ctx0" brushRef="#br0" timeOffset="-135022.75">18147 17187 15663 0,'-4'-6'1392'0,"1"0"-1120"0,2 2-272 0,-1 1 0 0,1 0 4560 0,-2 2 864 0,2 0 160 0,-4-2 48 0,-2-4-2992 0,-4-2-592 16,-3 2-112-16,-3 1-16 0,1 2-1024 0,0 1-192 15,0 3-32-15,0 2-16 0,1 1-304 0,-1 2-64 16,2 4-16-16,2-1 0 0,3 1-112 0,1 2-32 16,1 3 0-16,2 0 0 0,2 0-128 0,2 1 0 15,1-15 0-15,4 29 0 0,-4-29 0 0,0 0-192 16,0 0 32-16,27 48 16 0,-27-48-64 0,0 0-16 0,0 0 0 0,50 44 0 15,-50-44 0-15,0 0 0 16,55 30 0-16,-55-30 0 0,0 0 32 0,56 27 0 0,-56-27 0 0,0 0 0 16,54 25 192-16,-54-25-144 0,0 0 144 0,49 30-128 15,-49-30 128-15,0 0 0 0,47 32 0 0,-47-32 0 16,0 0 0-16,0 0 0 0,28 44 0 0,-28-44 128 16,-3 20 48-16,-2-10 16 0,-1-1 0 0,-2 0 0 15,-2-1 80-15,-4 2 32 0,-5-1 0 0,-2 1 0 16,-2 0 224-16,-1-2 48 0,0 1 16 0,2-5 0 0,-1 0-240 15,1-3-48-15,0 1-16 0,3-4 0 16,-3 1-1120-16,3-2-208 16,-1 0-48-16,-3-2-19456 0</inkml:trace>
  <inkml:trace contextRef="#ctx0" brushRef="#br0" timeOffset="-133604.96">19433 16487 12895 0,'-3'2'1152'0,"0"-2"-928"0,2 1-224 0,-1-1 0 0,2 2 1776 0,-3-1 304 16,-1 2 64-16,-3 2 16 0,-4 2 976 0,-2 3 208 0,-1 3 48 0,-2 0 0 0,2 4-960 0,-3 1-192 16,0 2-48-16,-1 2 0 0,0 5-1296 0,-1 4-256 0,1 5-48 0,0 2-16 15,1 3-176-15,0 5-32 0,1 5-16 0,2 3 0 32,3 1-160-32,1 2-16 0,1-1-16 0,4-2 0 0,2-1-160 0,1 0 128 0,1 0-128 0,2-3 128 15,2-5 32-15,2 0 0 0,-1 1 0 0,3-4 0 31,0-1 96-31,-7-41 0 0,15 73 16 0,-15-73 0 0,22 65 64 0,-22-65 16 0,21 57 0 0,-21-57 0 16,20 51 32-16,-20-51 16 0,21 49 0 0,-21-49 0 16,21 50-80-16,-21-50 0 0,24 52-16 0,-24-52 0 15,24 48-48-15,-24-48-16 0,0 0 0 0,37 56 0 32,-37-56-48-32,0 0-16 0,0 0 0 0,45 58 0 15,-45-58 96-15,0 0 32 0,0 0 0 0,35 46 0 0,-35-46-80 0,0 0-16 16,0 0 0-16,0 0 0 0,33 45-208 0,-33-45 0 15,0 0 128-15,0 0-128 0,0 0 0 0,24 44 0 16,-24-44 0-16,0 0 0 0,0 0 0 0,0 0 0 16,0 0 0-16,0 0 0 0,0 0-224 0,0 0-32 15,0 0-16-15,0 0 0 16,0 0-848-16,0 0-160 0,0 0-48 0,0 0-20768 0</inkml:trace>
  <inkml:trace contextRef="#ctx0" brushRef="#br0" timeOffset="-133017.52">19840 16460 11055 0,'2'-1'976'0,"-2"0"-784"0,2-1-192 0,-2 2 0 15,0 0 1936-15,0 0 352 0,1 0 64 0,1 2 16 0,-2-1 864 0,1 3 176 0,2 5 48 0,-2 1 0 0,-1-10-976 0,0 0-192 16,7 42-48-16,-7-42 0 16,7 40-1344-16,-7-40-256 0,9 46-64 0,-9-46-16 15,10 51-224-15,-10-51-32 0,8 48-16 0,-8-48 0 0,9 45-64 0,-9-45-16 16,7 40 0-16,-7-40 0 16,5 35 48-16,-5-35 0 0,0 0 0 0,9 44 0 0,-9-44-64 0,0 0-16 15,0 0 0-15,6 41 0 0,-5-34-176 0,0-1 0 16,-1-2 0-16,-1-1 128 0,1 0-256 0,-1-2-64 0,-2 0-16 15,0-1 0 1,-1-1-544 0,-1 0-96-16,0-2-32 0,-1-2-11856 0,0 0-2384 0</inkml:trace>
  <inkml:trace contextRef="#ctx0" brushRef="#br0" timeOffset="-132478.97">19807 16384 7487 0,'4'-13'160'0,"-1"5"32"0,0-1 16 0,0 2 0 0,0 2-208 0,-2-1 0 15,2 0 0-15,3-3 0 0,2-4 3568 0,2-4 656 16,4-6 144-16,3-1 32 16,1 2-752-16,2 0-160 0,-2 4-32 0,2 1 0 0,0 4-1648 0,-2 2-336 15,1 1-64-15,-2 3 0 0,-17 7-752 16,0 0-144-16,48-7-16 0,-48 7-16 15,0 0-176-15,0 0-48 0,0 0 0 0,60 26 0 0,-60-26-64 0,0 0 0 16,0 0-16-16,29 50 0 0,-29-50-16 0,0 0 0 16,7 46 0-16,-7-32 0 15,-2 3-160-15,1-2 192 0,-2 2-192 0,-1-1 192 16,1-2-192-16,-3 0 192 0,1-1-192 0,-2-1 192 16,-2 0-192-16,-1-2 0 0,-1 1 0 0,1-1 0 15,2-2 0-15,-4-1 0 0,0 2 0 0,-2-2 0 16,-1 1 0-16,3-2-176 0,0 0 176 0,4-4-128 15,-1 3 128-15,5-4 0 0,1 1 0 0,1-2 0 0,3 0 0 0,0 0 0 16,4-2 0-16,2 1 0 0,-7 1-192 0,0 0 32 16,34-10 16-16,-34 10 0 15,0 0-80-15,52-10-16 0,-52 10 0 0,0 0 0 16,56-6 64-16,-56 6 16 0,0 0 0 0,55 9 0 16,-55-9 160-16,0 0 0 0,0 0 0 0,54 34-128 0,-54-34 128 0,0 0 0 15,0 0 0-15,24 49 0 0,-24-49 0 0,0 0 0 16,-6 38 0-16,-1-25 0 0,-2 0 0 0,-4-3 176 15,-3 1-48-15,1-1 0 0,-2 0 160 0,0-3 32 16,1-2 0-16,-1 1 0 0,3 0 16 0,0-2 16 16,1-1 0-16,1 0 0 0,0-2-352 0,0 2 0 15,-1-2 0-15,2 1 0 16,-1 0-640-16,0 1-128 0,2 2-48 0,0-1-18672 0</inkml:trace>
  <inkml:trace contextRef="#ctx0" brushRef="#br0" timeOffset="-131813.74">20242 16989 15663 0,'0'3'1392'0,"0"-1"-1120"0,2 1-272 0,-2-1 0 0,0-1 1008 0,1 2 144 0,-1-3 16 0,0 0 16 0,0 0 656 0,10 41 128 16,-10-41 16-16,0 0 16 15,0 0-992-15,0 0-208 0,38 45-32 0,-38-45-16 0,0 0-48 0,0 0 0 16,0 0 0-16,61 13 0 16,-61-13 208-16,0 0 48 0,0 0 0 0,49-9 0 0,-49 9 0 0,0 0 16 15,31-15 0-15,-21 8 0 0,-1 1-208 0,-2-1-32 16,0 0-16-16,-2-2 0 0,0 0-80 0,-4-3-32 15,2 1 0-15,-5 0 0 0,1 2 160 0,-3-2 16 16,-3 0 16-16,-5-2 0 0,0 0-80 0,-4 2-16 0,1 0 0 0,-4-1 0 16,2 5-128-16,-1-1-48 0,0 3 0 15,1 1 0-15,-2 0-112 0,4 3-32 0,2 1 0 0,0 0 0 16,3 1-384-16,2 2 128 0,0 0-128 0,0 1 0 31,1 2-576-31,2-1-192 0,-1 2-32 0,0 2-16 0,2 2-736 16,1 0-160-16</inkml:trace>
  <inkml:trace contextRef="#ctx0" brushRef="#br0" timeOffset="-131194.05">19865 17430 11055 0,'1'0'976'0,"-1"0"-784"0,-1 0-192 0,1 0 0 0,1 1 3008 0,-1-1 576 0,2 3 96 0,-1 0 32 0,1 4 192 0,-2-7 32 0,0 0 16 0,0 0 0 16,14 56-2400-16,-14-56-464 0,0 0-112 0,14 60-16 16,-14-60-464-16,10 48-112 0,-10-48 0 0,10 49-16 15,-10-49-112-15,11 49-32 16,-11-49 0-16,11 44 0 0,-11-44-224 0,0 0 0 0,13 55 0 0,-13-55 0 15,0 0 128-15,7 44-128 0,-7-44 0 0,0 0 144 16,0 0-144-16,1 37 192 0,-1-37-192 0,0 0 192 16,-2 15-192-16,0-12 160 0,2 0-160 0,-1-2 160 15,-1 1-160-15,2-2 0 0,-1 0 0 0,0-2 0 16,-1 1-208-16,1-2-80 0,-2 2-16 0,0-3 0 31,0-1-368-31,-1 0-80 0,0-1-16 0,-2-1-18016 0</inkml:trace>
  <inkml:trace contextRef="#ctx0" brushRef="#br0" timeOffset="-130724.25">19804 17403 911 0,'-1'-13'0'0,"1"5"0"16,0-1 0-16,1 2 0 15,2 1 5472-15,-2 2 1008 0,4-3 208 0,0-4 32 0,5-5-3200 0,4-4-656 0,5 1-128 0,-1-1-32 16,3 6-720-16,-1 1-128 15,-20 13-48-15,41-14 0 0,-41 14-1200 0,0 0-240 0,64 0-48 0,-64 0-16 16,0 0-48-16,67 28-16 0,-67-28 0 0,0 0 0 16,50 47-80-16,-50-47-16 0,0 0 0 0,31 55 0 15,-31-55-144-15,0 0 0 0,11 48 0 0,-12-35 128 16,-3 1-128-16,-3-2 0 0,-3 0 144 0,0-1-144 16,-2-1 192-16,0 0-16 0,-4 0-16 0,-2 0 0 15,-1 0-160-15,4-2 160 0,-2-1-160 16,3-1 160-16,1-2 16 0,2-3 0 0,2 1 0 0,2-2 0 15,2 0-176-15,2-2 0 0,0 0 0 0,2 0 0 16,1-1-352-16,2 2 48 16,1-2 16-16,3 0 0 0,-6 3-16 0,0 0 0 0,0 0 0 0,42-12 0 0,-42 12 48 0,0 0 16 15,53-8 0-15,-53 8 0 0,0 0 112 0,57-1 128 16,-57 1-208 0,0 0 80-16,0 0 128 0,67 17 0 0,-67-17-144 0,0 0 144 0,0 0 0 0,0 0 0 15,0 0 0-15,32 51 0 0,-34-41-128 0,-4 0 128 16,-1-2 0-16,-3 2 0 15,-3 0 0-15,0-2 288 0,1 1-48 0,-4-1-16 16,2 1 208-16,-1-2 32 0,0-1 16 0,3-1 0 16,-1-1-32-16,2-1 0 0,1 0 0 0,1-2 0 15,1 1-448-15,1 1 0 0,1-2 0 0,1-1 0 16,0 2-704-16,1 0-192 0,1 1-48 0,0 1-18512 16</inkml:trace>
  <inkml:trace contextRef="#ctx0" brushRef="#br0" timeOffset="-130451.08">20344 17818 36863 0,'7'-4'1632'0,"-3"1"336"0,0 2-1584 0,-1-1-384 0,0 2 0 0,-2 0 0 0,1 0 1024 0,1 2 112 0,-3-2 16 0,0 0 16 0,0 0-96 0,0 0-32 15,0 0 0-15,24 53 0 0,-24-53-416 0,3 33-96 16,-3-33-16-16,2 38 0 0,-2-38-208 0,0 0-48 16,5 48-16-16,-5-48 0 0,0 0-240 0,8 44 176 15,-8-44-176-15,0 0 160 0,0 0-160 0,0 0 0 16,0 0 0-16,17 44 0 16,-17-44-352-16,0 0-48 0,0 0-16 0,0 0 0 15,0 0-608-15,0 0-128 0</inkml:trace>
  <inkml:trace contextRef="#ctx0" brushRef="#br0" timeOffset="-128909.09">20053 18228 31327 0,'1'-4'2784'0,"1"1"-2224"0,-1 1-560 0,-1 1 0 0,0-1 1872 16,0 1 272-16,0-2 48 0,2-2 16 0,-2-2-608 0,1-2-128 0,-1 1-32 0,1 2 0 0,-1 0-544 0,-1 2-128 16,1 0 0-16,0 2-16 0,0 1-560 0,0 0-192 15,0 1 144-15,0 0-144 16,1 2-432-16,-1 0-160 0,0-2-48 0,0 0-13008 15,0 0-2608-15</inkml:trace>
  <inkml:trace contextRef="#ctx0" brushRef="#br0" timeOffset="-128734.5">20027 18376 28559 0,'0'0'1264'0,"0"0"272"15,0 0-1232-15,0 0-304 0,0-1 0 0,0-1 0 0,0 2 2304 0,-1-1 384 0,1 1 96 0,0-2 16 16,0 1-1072-16,0 0-224 15,0 1-32-15,-1-2-16 0,1 2-848 0,-2 2-160 0,2-2-48 0,-1 1 0 16,1-1-400-16,0 0 0 0,0 0 0 0,0 0 0 16,0 0-288-16,0 0-144 0,0 0-16 15,0 0-16 1,0 0-464-16,0 0-96 0,0 0 0 0,0 0-17344 0</inkml:trace>
  <inkml:trace contextRef="#ctx0" brushRef="#br0" timeOffset="-128545.03">20049 18556 41471 0,'1'-3'1840'0,"-1"3"368"0,0 0-1760 0,0 0-448 16,0 0 0-16,0 0 0 0,17-13 272 0,-17 13-16 15,0 0-16-15,17-13 0 0,-17 13-112 0,0 0 0 16,17-14-128-16,-17 14 192 15,0 0-2000-15,-4 3-416 0</inkml:trace>
  <inkml:trace contextRef="#ctx0" brushRef="#br0" timeOffset="-127782.95">19971 18653 33167 0,'-3'-6'1472'0,"2"2"304"0,-1 1-1424 0,1 2-352 0,1 1 0 0,0 0 0 15,0 0 992-15,-2 0 128 0,1 0 32 0,-2 3 0 16,0 0 32-16,1 4 16 0,-3 4 0 0,5-11 0 16,-4 30-592-16,4-30-112 0,-3 36-32 0,3-36 0 15,0 40-160-15,0-40-48 0,5 44 0 0,-5-44 0 16,4 46-32-16,-4-46-16 0,5 47 0 0,-5-47 0 15,5 45-208-15,-5-45 0 0,0 0 0 0,2 52 0 16,-2-52 0-16,0 0-128 0,3 41 128 0,-3-41-208 16,0 0 208-16,0 0 0 0,2 41 0 0,-2-41 0 15,0 0-192-15,0 0 192 0,0 0-208 0,0 0 80 16,0 0 128-16,0 0 0 0,0 0 0 0,0 0 0 0,0 0 176 0,0 0-48 16,-3 2 0-16,3-11 0 0,0 1 64 0,-2-2 0 15,1-3 0-15,0 0 0 0,-1-1 128 0,-2-1 16 16,1-2 16-16,-2 0 0 0,0-1 112 15,0-2 32-15,-2 0 0 0,1-3 0 0,-1 1-16 16,1-1 0-16,2-1 0 0,0 0 0 0,2-1-192 0,1-1-32 0,4 1-16 0,0-1 0 16,4 1-240-16,0 1 0 15,1 0 0-15,3 3 0 16,1 1 0-16,0 3 0 0,1 3 0 0,3 0 0 0,2 2-176 0,2 3 32 16,-20 9 0-16,42-12 0 0,-42 12-96 0,0 0-16 15,61-4 0-15,-61 4 0 0,0 0 0 0,52 11-16 0,-52-11 0 16,0 0 0-16,0 0 16 0,0 0 0 15,47 38 0-15,-47-38 0 0,0 0 80 0,0 0 32 0,1 40 0 0,-1-40 0 16,-11 21 144-16,3-9 0 16,-4-1 0-16,-2 2 0 0,-1-4 208 0,-1 1-16 15,0-1-16-15,1-1 0 0,-1-1 112 0,2-2 32 16,2-1 0-16,-1-1 0 0,3-2-80 0,0 0-16 0,0-1 0 16,2 0 0-16,-2-1-224 0,1 0-128 0,2-1 128 0,0 1-208 31,2-1-416-31,2 1-80 0,0 0 0 0,3-1-16 0,1 1-384 15,1 1-80-15,-2 0-16 0,0 0-18384 0</inkml:trace>
  <inkml:trace contextRef="#ctx0" brushRef="#br0" timeOffset="-127403.33">20338 18753 7359 0,'0'0'320'0,"0"-4"80"15,0 4-400-15,0 0 0 0,0 0 0 0,0 0 0 0,0 0 2848 0,0 0 480 0,0 0 112 0,0 0 16 0,0 0 768 0,0 0 176 0,0 0 16 0,0 0 16 16,-4 34-2144-16,4-34-432 16,0 0-96-16,0 0-16 0,0 0-704 0,3 40-144 0,-3-40-16 0,0 0-16 0,0 0-160 0,0 0-48 31,0 0 0-31,18 50 0 0,-18-50-336 0,0 0-80 15,0 0-16-15,0 0 0 0,0 0-224 0,19 47 0 16,-19-47 0-16,0 0 0 0,0 0 0 0,0 0 0 16,0 0 0-16,0 0 0 0,0 0 0 0,0 0 0 15,0 0 0-15,0 0 0 0,0 0 0 0,0 0 0 16,0 0 0-16,0 0 0 0,0 0 0 0,0 0-128 16,0 0 128-16,0 0-160 15,0 0-240-15,0 0-48 0,0 0-16 0,0 0 0 16,0 0-320-16,0 0-64 0,0 0-16 0,0 0 0 15,0 0-800-15,0 0-144 0,0 0-48 0,11-14-15488 0</inkml:trace>
  <inkml:trace contextRef="#ctx0" brushRef="#br0" timeOffset="-126736.17">20006 18806 6447 0,'-1'-2'576'0,"1"-1"-576"0,0 2 0 0,0 0 0 0,1-1 2880 0,-1 1 480 0,2-1 96 0,-2 2 0 0,7-7-64 0,-2 0 0 0,-5 7-16 0,0 0 0 0,26-20-1168 0,-26 20-224 0,0 0-64 0,25-14 0 15,-25 14-1024-15,0 0-192 0,0 0-64 0,0 0 0 16,43-7-240-16,-43 7-48 16,0 0-16-16,0 0 0 0,0 0-176 0,0 0-32 15,49 45-128-15,-49-45 192 0,0 0-192 0,0 0 128 0,13 51-128 0,-13-51 0 16,0 0 128-16,0 0-128 0,-3 40 0 0,3-40 0 16,-10 17 176-16,3-10-176 15,-3 0 192-15,0-1-192 0,-1-2 304 0,0 1-48 0,-2 0-16 0,2-2 0 16,-2 1-32-16,3-1 0 0,2-2 0 0,-1-1 0 15,2 0-80-15,0-1 0 0,3-1-128 0,-1 1 192 32,3-2-480-32,-1 2-96 0,0-2-32 0,3 0-12544 0,0 3-2512 0</inkml:trace>
  <inkml:trace contextRef="#ctx0" brushRef="#br0" timeOffset="-126211.29">20556 18753 25791 0,'-2'0'2304'0,"2"0"-1856"0,0 0-448 0,0 0 0 0,0 0 1984 0,0 0 320 0,0 0 48 0,0 0 16 0,0 0-256 0,0 0-64 16,0 0 0-16,0 0 0 0,0 0-1248 0,0 0-256 15,-5 16-48-15,0-12-16 0,1 2-288 0,-1-1-64 16,-1 0-128-16,0 0 192 0,1 1-64 0,-4 0-128 15,1-2 176-15,-1 1-176 0,-1 1 240 0,-1-2-64 16,1 1-16-16,2-3 0 0,1 0 32 0,0-1 16 16,2 1 0-16,0-2 0 0,0 0-208 0,3-2 0 15,-1 1-192-15,1 1 192 0,1-2-288 0,1 0 48 16,0 2 16-16,0 0 0 0,0 0 16 0,0 0 0 16,0 0 0-16,24-15 0 0,-24 15 16 0,0 0 16 15,0 0 0-15,0 0 0 0,45-7 176 0,-45 7 0 0,0 0-144 0,0 0 144 16,57 7 0-16,-57-7 0 0,0 0-144 0,0 0 144 15,59 22 0-15,-59-22 0 0,0 0-128 0,0 0 128 16,51 25 0-16,-51-25 176 0,0 0-32 0,0 0 0 16,0 0 224-16,0 0 32 0,44 37 16 0,-44-37 0 15,0 0-16-15,0 0 0 0,0 0 0 0,0 0 0 16,0 0-176-16,0 0-32 0,0 0-16 0,0 0 0 31,0 0-640-31,0 0-128 0,0 0-32 0,0 0-19488 0</inkml:trace>
  <inkml:trace contextRef="#ctx0" brushRef="#br0" timeOffset="-125632.65">20679 16144 14735 0,'-5'-4'1312'0,"3"1"-1056"0,0 1-256 0,1 2 0 0,-1 0 1440 0,0-1 224 0,-3-2 64 0,-2 0 0 0,-3 2 1152 0,2 1 256 15,-1 6 32-15,4 2 16 0,2 6-912 0,3-14-176 0,4 44-48 0,-4-44 0 16,24 65-1216-16,-24-65-240 15,43 85-48-15,-15-34-16 16,6 4-208-16,4 6-64 0,1 2 0 0,2 3 0 0,2 5-128 0,-4-2-128 0,-2 1 192 0,1 9-192 31,2 4 0-31,-4-1 0 0,-3-9 0 0,-5-2 0 16,-2-2 192-16,-5-2-64 0,-4-2 0 0,-5-6-128 0,-2-4 560 0,-1-3 0 0,-3-6 0 0,-5-5 0 31,-2-3-176-31,-2-4-16 0,-2-2-16 0,-3-2 0 0,-1-3 96 0,-3-1 0 16,-4 3 16-16,1-5 0 0,2-3-16 0,-3-3-16 15,1 1 0-15,-1-5 0 0,1-1-432 0,1-5 0 16,1-1 0-16,2-3 0 16,1-2-896-16,0-2-128 0,0-2 0 0,2-2-13088 15,-2 0-2608-15</inkml:trace>
  <inkml:trace contextRef="#ctx0" brushRef="#br0" timeOffset="-124008.71">22186 17342 24879 0,'1'0'2208'0,"-1"0"-1760"0,-1 0-448 0,1 0 0 0,0 0 1632 0,0 0 240 0,-1 1 48 0,1-1 16 0,0 2 240 0,1-1 32 0,0 1 16 0,4-1 0 16,2 0-1328-16,-7-1-256 0,0 0-48 0,0 0-16 15,0 0-112-15,59 2-16 0,-59-2-16 0,0 0 0 16,48-2 32-16,-48 2 16 0,0 0 0 0,51 0 0 16,-51 0-64-16,0 0-16 15,47 2 0-15,-47-2 0 0,0 0-96 0,0 0-32 0,50 4 0 0,-50-4 0 16,0 0-272-16,0 0 160 15,0 0-160-15,0 0 128 0,0 0-288 0,0 0-64 16,53 9-16-16,-52-8 0 16,-1 2-688-16,0-2-144 0,-3 2-16 0,0 0-12176 15,-2 1-2432-15</inkml:trace>
  <inkml:trace contextRef="#ctx0" brushRef="#br0" timeOffset="-123812.15">22228 17487 15663 0,'3'2'688'0,"-1"-2"144"0,0 1-656 0,1-1-176 15,0 0 0-15,0 0 0 0,3 0 3296 0,2-1 624 0,-8 1 128 16,0 0 32-16,55-6-592 0,-55 6-112 16,45-7-32-16,-45 7 0 0,41-5-1808 0,-41 5-384 0,0 0-64 0,45-9 0 15,-45 9-448-15,0 0-96 0,0 0-16 0,0 0 0 16,0 0-528-16,0 0-144 0,49 4-16 0,-47-2 0 31,0 1-928-31,-1-1-176 0</inkml:trace>
  <inkml:trace contextRef="#ctx0" brushRef="#br0" timeOffset="-122992.79">24077 16911 7327 0,'-1'-1'640'0,"0"-1"-512"0,-1 1-128 0,2 1 0 0,0 0 0 0,-1-2 0 16,-1 0 0-16,1-3 0 0,0 1 0 0,-1-2 0 0,2 1 0 0,0-1 0 31,2 2 0-31,-1 1 0 0,0 2 1536 0,1-2 384 15,1 3 96-15,-1 0 16 0,1 0 1552 0,-1 3 320 0,1 0 64 0,-1 2 16 0,-2-5-848 0,0 0-160 16,0 0-32-16,0 0-16 0,12 50-1600 0,-12-50-320 16,0 0-64-16,8 45 16 0,-8-45-384 0,0 0-96 15,14 58-16-15,-14-58 0 16,0 0-80-16,13 62-32 0,-13-62 0 0,10 54 0 0,-10-54-208 0,8 53-144 16,-8-53 192-16,5 50-192 15,-5-50 0-15,0 0 0 0,7 59 0 0,-7-59 0 0,0 0 0 0,1 42 0 0,-4-30 0 16,0-2 0-16,2-2 0 0,-2-2 0 15,0-1 0-15,1 0 0 0,0-3 0 0,-1 1 0 0,2-1 0 0,-1-1 0 16,1-1-432-16,0-1 32 16,1-2 0-16,0 0 0 15,1-3-336-15,-1 1-64 0,3-4-16 0,-2 1-18064 0</inkml:trace>
  <inkml:trace contextRef="#ctx0" brushRef="#br0" timeOffset="-122318.8">24076 16941 22111 0,'0'-9'976'0,"0"4"208"0,0 0-944 0,1 1-240 31,1 1 0-31,-1 2 0 0,1 0 1648 0,1-2 272 16,1-2 64-16,1 1 16 0,4 0 800 0,1 0 144 0,-10 4 48 0,0 0 0 0,0 0-1680 0,52 5-336 16,-52-5-64-16,0 0-16 15,0 0-320-15,68 36-64 16,-68-36 0-16,0 0-16 0,0 0-48 0,59 55 0 15,-59-55 0-15,0 0 0 0,43 46-64 0,-43-46-32 0,0 0 0 0,35 50 0 16,-35-50-80-16,0 0-16 0,0 0 0 0,42 59 0 16,-42-59-112-16,0 0-16 0,0 0-128 0,43 48 192 15,-43-48-192-15,0 0 144 0,0 0-144 0,0 0 128 16,53 34-128-16,-53-34 160 0,0 0-160 0,0 0 160 16,0 0-32-16,0 0-128 0,0 0 192 0,54 18-64 15,-54-18-128-15,0 0 160 0,0 0-160 0,0 0 160 16,0 0-16-16,0 0 0 0,0 0 0 0,18-7 0 15,-16 5 96-15,-1-3 16 0,-1 0 0 0,2-2 0 16,-2-2 16-16,0-2 16 0,0 1 0 0,-2-4 0 0,1 1 96 16,-2-1 32-16,2-2 0 0,-2 0 0 15,-1 1-96-15,1-2-32 0,-2-2 0 0,1-3 0 0,0 3-96 0,1-2-32 16,0-2 0-16,2-1 0 0,-1 3-16 0,4-2 0 16,1 3 0-16,0 2 0 0,1 0-144 0,1-1 0 15,3 1 0-15,0-1 128 0,0 4-128 0,1 1 0 16,-1 4 0-16,1 0 0 0,1 4 0 0,-2 2 0 15,1 3 0-15,-2-1 0 0,1 2 0 0,-8 0 0 16,0 0 0-16,0 0 0 0,0 0 0 0,0 0 0 16,58 43 0-16,-58-43 0 0,0 0 0 0,0 0 0 0,45 70 0 0,-45-70 0 15,0 0 0-15,36 72 0 0,-36-72 0 0,19 51 0 16,-19-51-128-16,19 53 128 0,-19-53 0 16,18 52 0-16,-18-52 0 0,0 0 0 0,27 63-144 0,-27-63 144 15,0 0 0-15,23 50 0 0,-23-50 0 0,0 0 0 16,0 0 0-16,0 0 0 0,35 52 0 0,-35-52 0 15,0 0 0-15,0 0 0 0,0 0 0 0,0 0 0 16,0 0 256-16,0 0-64 0,0 0 0 0,0 0 0 16,0 0 240-16,0 0 32 0,54 30 16 0,-52-30 0 15,-2 0-352-15,0 0-128 0,0 0 0 0,0 0 0 0,0 0 0 0,0 0 0 16,0 0 0-16,0 0 0 16,0 0-768-16,0 0-128 0,0 0-48 0,0 0 0 15,0 0-576-15,0 0-112 0,0 0-32 0,22-7-13808 16,-21 4-2768-16</inkml:trace>
  <inkml:trace contextRef="#ctx0" brushRef="#br0" timeOffset="-121827.2">25363 16805 27647 0,'7'-13'1216'0,"-4"8"256"0,0-1-1168 0,-2 0-304 0,1 2 0 0,-1 1 0 0,-1 1 2528 0,0-5 448 16,0-2 96-16,-3-2 0 0,0-1-1440 0,-5 4-288 0,-2 1-64 0,-3 3-16 15,-2 2-640-15,-4 2-128 0,0 3-32 0,-5 1 0 16,-2 3-160-16,-2 2-48 0,2 2 0 0,0 2 0 16,-3 4-64-16,2 0-32 0,5 1 0 0,2 0 0 15,2 1-160-15,5-1 128 0,2 1-128 0,2-1 128 16,5-2-128-16,4-16 0 0,0 0 0 0,-1 40 0 15,1-40-256-15,0 0 32 0,0 0 0 0,0 0 0 32,49 49-160-32,-49-49-48 0,0 0 0 0,55 25 0 0,-55-25-48 0,0 0-16 0,72 28 0 0,-72-28 0 0,54 27 192 0,-54-27 48 15,48 28 0-15,-48-28 0 0,0 0 256 0,62 50-192 16,-62-50 192-16,0 0-160 16,41 46 160-16,-41-46-160 0,0 0 160 0,0 0-160 0,21 53 160 0,-21-53-128 0,0 0 128 0,0 0-128 15,-10 39 368-15,3-32 80 0,-1 2 0 16,-4-2 16-16,1-2 224 0,-3 1 32 0,0 0 16 0,-2-2 0 15,1 0 176-15,-1-1 48 0,1 0 0 0,-2-2 0 16,0 1-128-16,0-2-32 0,1 1 0 0,-1-2 0 31,2 1-304-31,-1-3-64 0,1 1-16 0,-1 1 0 0,4 0-416 0,-3-1-96 16,6 1-16-16,0-2 0 16,2 2-528-16,3-2-128 0,0 1 0 0,2 0-16 15,1 0-400-15,1-1-80 0</inkml:trace>
  <inkml:trace contextRef="#ctx0" brushRef="#br0" timeOffset="-121459.04">25533 16945 33167 0,'2'-7'1472'0,"0"3"304"0,-1-1-1424 15,1 3-352-15,-2 0 0 0,0 2 0 0,0 0 1776 0,1 0 272 0,0 0 64 0,-1 2 16 0,0-2-848 0,0 0-192 0,0 0-16 0,0 0-16 16,-4 52-496-16,4-52-112 0,-7 38 0 0,7-38-16 16,-7 44-144-16,7-44-32 0,-4 44 0 0,4-44 0 15,-4 43-96-15,4-43-32 0,-5 41 0 0,5-41 0 16,0 0-128-16,-1 55 0 0,1-55 0 0,0 0 0 16,0 0 0-16,10 60 0 0,-10-60 0 0,0 0 0 15,0 0 0-15,0 0 0 0,44 54 0 0,-44-54 128 16,0 0 80-16,46 16 16 0,-46-16 0 0,0 0 0 0,47 6 144 15,-36-6 16-15,-11 0 16 0,31-3 0 0,-31 3 16 0,30-4 0 16,-30 4 0-16,27-6 0 0,-27 6-128 16,24-7-32-16,-24 7 0 0,25-5 0 0,-14 0-128 0,-1 1-128 15,-1 0 144-15,-1 0-144 16,-1 0 0-16,-1-2-336 0,0 2 48 0,-4-2 16 16,3 2-992-16,-4-2-192 0,-1 0-32 0,-1 1-19968 0</inkml:trace>
  <inkml:trace contextRef="#ctx0" brushRef="#br0" timeOffset="-121188.65">25475 17071 23039 0,'-2'-3'2048'0,"2"1"-1648"0,0 1-400 0,2 0 0 15,-1-1 3072-15,0 1 544 0,2 1 96 0,-3 0 32 16,0 0-1456-16,30-4-304 0,-30 4-48 0,37-3-16 15,-37 3-656-15,41-2-144 0,-41 2-32 0,39-1 0 16,-39 1-384-16,37-3-64 0,-37 3-32 0,34-3 0 16,-34 3-256-16,28-4-48 0,-28 4-16 0,27-6 0 0,-27 6-288 0,21-5 0 15,-21 5 0-15,0 0 0 16,24-10-576-16,-18 6-112 0,-2-1-16 0,-1 1-16 16,-2 0-432-16,-1-2-96 0,-1 1-16 0,-3-2 0 31,-1-1-944-31,-2 1-192 0</inkml:trace>
  <inkml:trace contextRef="#ctx0" brushRef="#br0" timeOffset="-121007.64">25432 16839 35935 0,'3'-4'1600'0,"-2"1"320"0,2 0-1536 0,2 0-384 0,-1 0 0 0,0 1 0 16,2-1 1424-16,5-3 224 0,9-2 32 0,7-4 16 16,5 0-416-16,3-1-96 15,2 0-16-15,0 3 0 0,-2 2-528 16,-1 1-128-16,-4 3 0 0,-6 1-16 0,-6 1-496 0,-18 2-208 15,0 0 16-15,35 2 0 16,-35-2-784-16,0 0-160 0</inkml:trace>
  <inkml:trace contextRef="#ctx0" brushRef="#br0" timeOffset="-117866.46">26431 17050 14735 0,'-6'1'1312'0,"6"-1"-1056"0,0 0-256 0,0 0 0 0,0 0 2128 0,0 0 368 0,0 0 80 0,0 0 16 0,0 0 672 0,0 0 144 16,0 0 32-16,0 0 0 0,0 0-1648 0,0 0-320 16,0 0-64-16,57 18 0 0,-57-18-656 0,0 0-128 15,0 0-32-15,53 33 0 0,-53-33-32 0,0 0-16 16,0 0 0-16,54 46 0 0,-54-46-96 0,0 0-32 16,0 0 0-16,47 54 0 0,-47-54-192 0,0 0-32 15,0 0-16-15,37 51 0 0,-37-51-176 0,0 0 160 16,0 0-160-16,0 0 160 0,36 47-160 0,-36-47 0 0,0 0 0 0,0 0 0 15,0 0 0-15,0 0-224 0,0 0 32 0,0 0 0 32,0 0-320-32,0 0-64 0,0 0-16 0,0 0 0 15,0 0-432-15,0 0-96 0,0 0-16 0,44-9-17824 0</inkml:trace>
  <inkml:trace contextRef="#ctx0" brushRef="#br0" timeOffset="-117630.77">26658 16994 24879 0,'0'0'2208'0,"0"0"-1760"0,0 0-448 0,2 0 0 0,-1 0 2304 0,-1 2 368 16,2 1 80-16,-2 0 0 0,0-3-480 0,0 0-96 15,-5 28-32-15,0-13 0 16,-2 2-992-16,-2 2-208 0,-2 0-48 0,0 3 0 0,-1-3-208 0,0 1-48 16,0 0-16-16,1-5 0 0,0 2-128 0,-1-4-32 15,2 0 0-15,2-2 0 16,-2-2-144-16,2-1-48 0,-4-1 0 0,2 0 0 0,1-1-272 15,-1-2 0-15,0 0 0 0,-2-1 0 16,3 0-400-16,-3 0-192 0,1 0-48 0,-2-1 0 16,2 0-416-16,-2-1-96 0,5-1 0 0,-2 2-19216 0</inkml:trace>
  <inkml:trace contextRef="#ctx0" brushRef="#br0" timeOffset="-115226.43">28184 16597 7359 0,'-4'-2'656'0,"4"-3"-528"0,0 5-128 0,0 0 0 0,0 0 1312 0,4-9 224 0,-5 3 64 0,1-4 0 0,0 0 1024 0,0-1 224 0,0 4 32 0,-3 1 16 16,0 5 240-16,-1 3 32 0,-2 4 16 0,-4 3 0 15,-1 3-1216-15,-3 5-240 0,-2 4-64 0,-4 3 0 0,1 6-896 0,-3 4-176 16,1 7-32-16,2-1-16 0,-1 2-160 0,3 3-16 16,1 5-16-16,4-2 0 0,2-2-112 0,3-5-32 15,2-4 0-15,4-6 0 0,1-1 48 0,0-30 0 16,6 48 0-16,-6-48 0 0,9 39 80 0,-9-39 32 16,0 0 0-16,16 47 0 0,-16-47 32 0,0 0 16 15,0 0 0-15,18 45 0 0,-18-45-112 0,0 0-32 16,0 0 0-16,0 0 0 0,0 0-128 0,0 0-16 15,36 44-128-15,-36-44 192 0,0 0-192 0,0 0 0 16,0 0 0-16,0 0-160 16,0 0-512-16,0 0-96 0,0 0-32 0,0 0 0 15,53 6-608-15,-53-6-128 0</inkml:trace>
  <inkml:trace contextRef="#ctx0" brushRef="#br0" timeOffset="-114924.96">28265 16848 32255 0,'0'0'2864'0,"2"-3"-2288"0,-2 3-576 0,2 0 0 0,-2 0 1568 0,0 0 208 16,0 0 32-16,0 0 16 16,0 0-464-16,0 0-80 0,53 21-32 0,-53-21 0 0,0 0-352 0,0 0-64 15,50 55 0-15,-50-55-16 16,0 0-304-16,41 55-64 0,-41-55-16 0,0 0 0 0,45 59-96 0,-45-59-16 15,0 0 0-15,37 54 0 0,-37-54 0 0,0 0-16 16,0 0 0-16,52 52 0 0,-52-52-16 0,0 0 0 16,0 0 0-16,51 39 0 0,-51-39-160 0,0 0-128 15,0 0 192-15,0 0-192 16,64 29 128-16,-64-29-128 0,0 0 0 0,0 0 0 0,0 0 0 0,0 0 0 0,53 16-160 0,-53-16 160 31,0 0-704-31,-3 0-32 0,1-2 0 0,-3 1 0 16,2-1-528-16,-1 1-96 0,0-2-32 0,0-1-18768 0</inkml:trace>
  <inkml:trace contextRef="#ctx0" brushRef="#br0" timeOffset="-114654.99">28563 16740 26719 0,'2'-10'1184'0,"3"6"240"0,-5 4-1136 0,0 0-288 15,0 0 0-15,0 0 0 16,0 0 2320-16,0 0 416 0,0 0 80 0,0 0 0 15,0 0-848-15,0 0-176 0,0 0-48 0,38 52 0 0,-42-31-672 0,-3 3-144 32,-3 2-32-32,-3 1 0 0,-3 2-80 0,-2 1-32 0,0-2 0 0,-5-1 0 15,3-1-16-15,1-4-16 0,2-2 0 0,1-3 0 0,0-1-304 0,4-2-48 16,-1-2-16-16,2 0 0 0,-1-2-144 0,3-1-48 16,-1-2 0-16,1 1 0 0,1-3-192 0,1-1-160 15,2-1 32-15,1-1 0 31,1-1-560-31,1 1-96 0,0-2-32 0,2-2 0 16,-1 1-400-16,2-2-64 0,-1 3-32 0,0 0-12896 0,13-14-2592 0</inkml:trace>
  <inkml:trace contextRef="#ctx0" brushRef="#br0" timeOffset="-114147.11">28902 16510 26719 0,'0'0'2368'0,"0"0"-1888"0,0 0-480 0,1 0 0 0,0 1 2112 0,2-1 336 0,-1 2 64 0,1 1 16 0,-3-3-608 0,0 0-128 16,0 0-32-16,0 0 0 0,9 52-800 0,-9-52-144 16,0 0-48-16,3 45 0 15,-3-45-176-15,0 0-32 0,6 44-16 0,-6-44 0 0,0 0-144 0,0 0-16 16,10 48-16-16,-10-48 0 0,0 0-224 0,0 0-144 16,0 0 192-16,8 42-192 0,-8-42 0 0,0 0 0 15,0 0 0-15,0 0 0 0,0 0-128 0,0 0-144 16,0 0-32-16,3 34 0 15,-1-32-368-15,-2-4-80 0,1 2-16 0,-1-3 0 16,1 0-192-16,-1-2-64 0,0 1 0 0,-2-3-17808 16</inkml:trace>
  <inkml:trace contextRef="#ctx0" brushRef="#br0" timeOffset="-113892.77">28662 16507 15663 0,'2'1'1392'0,"-2"-1"-1120"0,0 0-272 0,0 0 0 16,0 0 4272-16,0 0 784 0,0 0 176 0,0 0 16 0,54-1-2496 0,-54 1-512 16,0 0-112-16,64-1-16 0,-64 1-912 0,0 0-192 15,58 1-48-15,-58-1 0 0,0 0-416 0,48 0-96 16,-48 0 0-16,0 0-16 0,0 0-224 0,52 0-32 16,-52 0-16-16,0 0 0 15,0 0-160-15,49-1 0 0,-49 1 0 0,0 0 0 31,0 0-272-31,55-7-144 0,-55 7-32 0,0 0 0 16,43-10-448-16,-43 10-112 0,0 0-16 0,0 0 0 0,0 0-1168 0,0 0-240 0</inkml:trace>
  <inkml:trace contextRef="#ctx0" brushRef="#br0" timeOffset="-113574.45">29208 16747 24879 0,'-1'0'2208'0,"2"0"-1760"0,1 0-448 0,-1 2 0 16,0-2 2560-16,1 1 448 0,-2-1 64 0,0 0 32 16,0 0-896-16,0 0-176 0,0 0-48 0,51 45 0 0,-51-45-800 0,0 0-160 15,36 55-48-15,-36-55 0 0,0 0-192 0,39 64-32 16,-39-64-16-16,28 47 0 0,-28-47-192 0,0 0-32 31,42 59-16-31,-42-59 0 0,0 0-144 0,38 48-32 16,-38-48 0-16,0 0 0 0,0 0-160 0,43 47-32 15,-43-47-128-15,0 0 192 0,0 0-192 0,44 43 0 16,-44-43 0-16,0 0 0 16,0 0-304-16,0 0-96 0,0 0-32 0,42 41 0 15,-42-41-592-15,0 0-112 0,0 0-16 0,0 0-16 16,0 0-272-16,0 0-48 0</inkml:trace>
  <inkml:trace contextRef="#ctx0" brushRef="#br0" timeOffset="-113319.5">29462 16737 14735 0,'-1'-4'1312'0,"1"3"-1056"15,0 1-256-15,0 0 0 0,0 0 5312 0,0 0 992 16,0 0 208-16,0 0 32 0,0 0-4208 0,0 0-848 15,1 41-160-15,-6-22-48 0,-4 5-144 0,-2 2-48 16,0 1 0-16,-3 0 0 0,-2 1-336 0,-1-1-80 16,0-1-16-16,0-1 0 0,2-1-208 0,-1-5-32 15,1 1-16-15,0-3 0 0,1-3-208 0,3-1-64 16,1-3 0-16,3-3 0 0,0 0-128 0,3-4-192 16,0 0 32-16,1-2 16 15,1 0-672-15,1-1-128 0,-2-1-16 0,0 0-16 16,3-1-464-16,-1-2-96 0</inkml:trace>
  <inkml:trace contextRef="#ctx0" brushRef="#br0" timeOffset="-112916.12">29527 16304 31327 0,'2'1'1392'0,"-1"-1"272"0,1 1-1328 0,-1 2-336 0,1 0 0 0,0 0 0 0,1 0 1920 0,-3-3 320 16,0 0 64-16,0 0 16 15,37 60-992-15,-37-60-208 0,38 61-32 0,-38-61-16 0,40 57-208 0,-40-57-32 0,38 55-16 0,-38-55 0 16,41 65-128-16,-41-65-32 0,41 72 0 0,-41-72 0 16,24 55-32-16,-24-55-16 0,21 58 0 0,-21-58 0 15,22 79-144-15,-22-79-16 0,19 81-16 0,-19-81 0 16,10 67-96-16,-10-67-16 16,7 55 0-16,-7-55 0 0,3 44-64 0,-3-44-32 0,0 0 0 0,0 43 0 15,0-43-368-15,0 0-80 0,0 0-16 0,-6 28 0 31,6-28-848-31,-4 3-192 0,1-2-16 0,-1-2-13824 16,-2-1-2768-16</inkml:trace>
  <inkml:trace contextRef="#ctx0" brushRef="#br0" timeOffset="-112342.14">29937 16258 4607 0,'0'0'400'0,"0"0"-400"0,0 0 0 0,0 0 0 0,0 0 608 0,0 0 32 0,0 0 16 0,0-1 0 0,-1 2 896 0,1 1 176 0,0-2 48 0,0 1 0 16,3 1 448-16,-1-2 80 0,0 1 32 0,-1 0 0 16,-1-1 336-16,0 0 64 0,0 0 16 0,0 0 0 15,0 0-336-15,0 0-64 0,0 0-16 0,0 0 0 16,0 0-1200-16,0 0-240 0,50 9-64 0,-50-9 0 15,0 0-16-15,0 0-16 0,0 0 0 0,49 1 0 16,-49-1-208-16,0 0-32 0,0 0-16 0,47 2 0 16,-47-2-304-16,0 0-64 0,0 0-16 0,49 3 0 15,-49-3-960-15,0 0-192 16,0 0-32-16,0 0-16 0,0 0 1200 0,50 2 240 0,-48 0 48 0,1-2 16 16,0 0-1360-1,-7 0-288-15</inkml:trace>
  <inkml:trace contextRef="#ctx0" brushRef="#br0" timeOffset="-112126.89">30405 16051 43311 0,'0'1'1920'0,"0"1"384"0,1-1-1840 0,-1 0-464 0,0 2 0 0,0-1 0 15,0-2 912-15,0 0 96 0,2 18 16 0,-2-5 0 16,0 4 240-16,1 2 48 0,-1-19 16 0,1 43 0 15,1-21-816-15,-2-22-144 0,4 40-48 0,-4-40 0 16,6 38-512-16,-6-38-128 16,2 38 0-16,-2-38-16 0,2 34-1200 0,-2-34-256 0</inkml:trace>
  <inkml:trace contextRef="#ctx0" brushRef="#br0" timeOffset="-101877.23">24181 17639 9215 0,'-2'-3'816'0,"2"1"-656"0,0 1-160 0,0 1 0 0,2 0 1632 0,-1 0 288 0,0 0 64 0,2 0 16 0,0 0-240 16,3-1-48-16,4 2-16 0,0-1 0 0,2 0 368 0,2 1 80 0,5 1 16 0,2-1 0 15,3 1-496-15,0-2-112 0,4 1-16 0,0-1 0 16,4 1-432-16,0-1-80 0,-1 0-32 0,0 0 0 16,-3 0-384-16,4-1-80 0,1 0-16 0,4 1 0 15,1-2-224-15,3-1-48 0,0 2-16 0,2-2 0 0,2 2 32 0,1-2 0 16,8 0 0-16,0-1 0 15,-1 1-32-15,1-3 0 0,1 1 0 0,0-2 0 0,-1 1-32 0,-2 0 0 16,1 2 0-16,-1-2 0 16,-1 4-16-16,-2-1-16 0,1 0 0 0,-4-1 0 15,-3 2 0-15,-4 0 0 0,-1 0 0 0,-2-1 0 16,-7 2 0-16,-2 1 0 0,-3-2 0 0,-3 1 0 16,-2 1-16-16,-4-1 0 0,-1 1 0 0,-4 0 0 0,-1-2-144 0,-4 2 192 15,0-1-192-15,-4-1 192 0,0 1-192 0,-1 0 0 16,0 1 144-16,-1-2-144 0,1 1 0 0,-1 1 0 15,-1-2 0-15,1 2 128 0,-2 0-128 0,0 0 0 16,-1-1-176-16,0 1 176 16,-1 0-560-16,-2 0-16 0,0 1 0 0,-1 1 0 15,-1-1-416-15,-1 2-96 0,-2 0 0 0,-2 1-17792 0</inkml:trace>
  <inkml:trace contextRef="#ctx0" brushRef="#br0" timeOffset="-98475.96">25028 17841 6223 0,'2'-2'0'0,"-2"1"0"0,0 1 0 0,0 0 0 0,0 0 0 0,0 0-128 0,1-2 128 0,-1 2 0 16,1-2 736-16,1 2 192 0,-1-2 32 0,1 1 16 15,-2 1 48-15,1 0 0 0,1 0 0 0,-2 0 32 32,1 0 96-32,-1 0 32 0,0 1 0 0,1-2 0 15,-1 1-192-15,2 0-32 0,-2 1-16 0,1-1 32 16,1 2-96-16,-1-2-32 0,0 1 0 0,1 0 0 16,-1 2-304-16,-1-1-64 0,2 1-16 0,-1-1 48 15,0 1-112-15,-1 0-16 0,2 1 0 0,-1 0 48 0,-1 2-80 16,0-2-16-16,0 2 0 0,0 0 0 0,0-1-32 0,0 1-16 15,0 0 0-15,0-1 32 0,0 2 1568 0,2-1 304 16,-2 0 64-16,0-1 16 0,1 0-1776 0,-1-1-368 16,2 1-128-16,-2 1 144 15,1 1-864-15,0-1-176 0,-1 1-48 0,2-2 0 0,-2 1 944 0,1 0 0 16,1 1 0-16,-2-2 0 16,1 1-640-16,-1 0-192 0,1-1-32 0,-1 1-16 0,2-2 880 0,-1 2 0 0,-1 0 176 15,2-2-32-15,-1 0 64 0,-1 0 16 16,1 1 0-16,1-3 0 0,-1 1 32 0,1 0 0 0,1 0 0 0,-3 0 0 15,1-2 0-15,-1 3 16 0,1-2 0 0,1 1 0 16,-1-1-80-16,1 0-32 0,0 1 0 0,0 1 0 16,1-1-160-16,-2-2 192 0,2 2-192 0,0 0 192 15,0 0-192-15,1-2 160 0,-1 2-160 0,-1-2 160 16,0 1-16-16,1-1 0 0,-2-1 0 0,0 2 0 16,2-2 64-16,-3 1 16 0,2-1 0 0,-1 0 0 15,-1 0 0-15,2 0 0 0,-2 0 0 0,0 0 0 16,0 0-64-16,1-1-16 0,-1 1 0 0,1 0 0 0,-1 0-144 15,0-2 160-15,2 2-160 0,-2 0 160 0,0 0-160 0,1 0 128 16,-1-1-128-16,0-1 128 0,2 1-128 0,-2-1 0 16,1 1 0-16,0 0 0 0,1-1 0 0,-2-1 0 15,1-1-192-15,-1 1 192 16,2 1-1408-16,-2-1-176 0</inkml:trace>
  <inkml:trace contextRef="#ctx0" brushRef="#br0" timeOffset="-94089.58">25031 17937 12895 0,'1'3'1152'0,"2"-2"-928"0,-1 0-224 0,-1 1 0 0,1-1 928 0,-1 1 144 0,3 0 16 0,2 4 16 0,-6-6 1520 0,0 0 320 15,0 0 48-15,0 0 16 0,0 0-384 0,0 0-64 0,35 59 0 0,-35-59-16 16,0 0-992-16,0 0-192 16,0 0-32-16,40 63-16 0,-40-63-752 0,0 0-160 0,0 0-16 0,39 63-16 15,-39-63-112-15,0 0 0 0,0 0-16 0,37 68 0 16,-37-68-112-16,0 0 0 0,34 57-128 0,-34-57 192 16,0 0-192-16,37 57 128 15,-37-57-128-15,0 0 0 0,45 60 0 0,-45-60 128 0,0 0-128 0,56 56 0 16,-56-56 0-16,0 0 0 15,68 47 0-15,-68-47 0 0,51 25 176 0,-51-25-176 16,66 26 192-16,-66-26-192 0,72 24 256 0,-72-24-64 0,78 21-16 0,-36-13 0 0,2 1 0 0,0-2 0 16,0-1 0-16,1-2 0 0,-1-1 16 0,1-2 16 15,0-1 0-15,2-3 0 16,4 0-16-16,1-2-16 0,0-1 0 0,1-1 0 16,0 0-16-16,1 0 0 0,2 0 0 0,2-3 0 15,-4 2-32-15,1-2 0 0,-1-2 0 0,5 1 0 16,6-3 16-16,3 1 0 0,3-1 0 0,-1-3 0 15,-1 2 32-15,-1-2 0 0,0-2 0 0,0-1 0 16,-2 2 32-16,-1 0 16 0,-1 1 0 0,-2-2 0 16,-3 2 48-16,-2 1 16 0,-6-3 0 0,-2 1 0 0,-1-1 64 15,6 0 16-15,-2-3 0 0,3 0 0 0,0-2-48 0,-1 0-16 0,-2-2 0 0,-1 1 0 32,-3-2-48-32,-3 2 0 0,-2 1 0 0,0-5 0 15,3 0-16-15,3-1-16 0,3 3 0 0,-2 5 0 0,-6 2-16 0,-2 3 0 0,-1 1 0 0,-3 2 0 16,-5 2-48-16,-4 0-16 15,-5 2 0-15,-4 2 0 0,-3 1-144 0,-6 0 192 16,-1 2-192-16,-3 0 192 0,-3 2-192 0,-1 0 0 0,-1 0 0 0,-2 1 0 31,0 0-624-31,-2 1 0 0,-2-1 0 0,-2 1 0 16,1-1-528-16,-4 1-128 0,1 0 0 0,-4 1-16 16,3 0-224-16,-4 0-32 0,0 0-16 0,-1-2-19168 15</inkml:trace>
  <inkml:trace contextRef="#ctx0" brushRef="#br0" timeOffset="-93665.6">28255 17523 21183 0,'2'3'944'0,"0"-3"192"0,-1 1-912 0,1-1-224 0,1 1 0 0,-1-1 0 0,3 0 736 0,2 2 96 0,3-2 32 0,4 1 0 0,4 1 2160 0,-18-2 432 0,38 4 96 0,-18-1 16 16,3-2-1728-16,1 1-352 0,2-1-64 0,3-1-16 16,0 0-688-16,2-1-144 0,1-1-16 0,0 1-16 15,2-2-64-15,0 2-16 0,0-1 0 0,0 1 0 0,-5 1-144 0,0 0-48 16,-4 3 0-16,-2-1 0 0,-6 1-48 0,-17-3-16 16,0 0 0-16,0 0 0 15,0 0-48-15,48 28-16 0,-48-28 0 0,0 0 0 16,0 0-144-16,0 0 0 0,11 61 144 0,-11-61-144 0,0 0 0 0,0 58 144 15,0-58-144-15,0 0 0 0,-3 79 0 0,3-79 0 16,-1 65 0-16,1-65 0 0,0 62 0 0,0-62 0 16,1 53 0-16,-1-53 0 0,0 0 160 0,10 60-32 15,-10-60 0-15,0 0 0 0,0 0 320 0,0 0 64 16,18 61 16-16,-18-61 0 0,0 0 0 0,0 0 0 0,0 0 0 16,0 0 0-16,0 0-208 0,0 0-64 0,0 0 0 0,0 0 0 15,0 0-256-15,44 23-192 0,-40-27 16 16,-1-1 16-1,-1 1-976-15,-2-2-192 0,0-1-32 0,-6 0-20816 0</inkml:trace>
  <inkml:trace contextRef="#ctx0" brushRef="#br0" timeOffset="-82834.46">20878 16479 13823 0,'-3'-7'1216'0,"4"-3"-960"0,5 4-256 0,-2 1 0 0,1-1 1072 0,2-5 160 0,3-11 48 0,4-12 0 16,5-9 592-16,0-5 128 0,-6 8 32 0,-6 6 0 15,-6 5 320-15,-5 5 64 0,-6 2 16 0,-7 3 0 16,-4 2-832-16,-8 1-144 0,-6 2-48 0,-9 1 0 16,-5 0-768-16,-8 2-176 0,-6 1-16 0,-8 3-16 15,-2 2-240-15,-11 0-64 0,-6 5 0 0,-5 2 0 16,-4-1-128-16,5 3 160 0,6 2-160 0,2 5 160 0,4 3-160 16,4 3 0-16,6 3 0 0,9 1 128 0,11-1-128 0,5 4 0 15,6 2 144-15,1 6-144 0,4 8 0 0,3 3 0 16,6 6 0-16,8 1 128 0,19-50-128 0,-19 98 0 15,19-98 0-15,10 80 0 0,-10-80 0 0,34 64-208 16,-34-64 80-16,47 52 128 0,-47-52-128 0,77 57 128 16,-29-29 0-16,3-1 0 0,-1-3 0 0,5-3 0 15,4 0 128-15,2-2-128 0,1-4 0 0,0-2 128 16,3-3-128-16,0-3 0 0,0-3 128 0,-4-4-128 16,-2-3 128-16,-4-1-128 0,-1-3 256 0,-2-3-16 0,3-3-16 0,-5-2 0 15,-5-1 96-15,4-4 32 0,5-2 0 0,1-2 0 16,-3 0 32-16,-5-3 0 15,-5-3 0-15,-3-1 0 0,-6 2 48 0,-3-4 16 0,-4 1 0 0,-4-1 0 16,-5 3 64-16,-3 1 32 16,-4-1 0-16,-6 2 0 0,-4 1-112 0,-4 4-32 0,-4 2 0 0,-6 1 0 15,-2 3-400-15,-7 3 0 0,-5 0 0 0,-4 4 0 16,5 3-1024-16,-7 3-128 16,-6 1-16-16,-2 5-13120 0,1 3-2624 0</inkml:trace>
  <inkml:trace contextRef="#ctx0" brushRef="#br0" timeOffset="-82295.29">20491 17263 3679 0,'4'-3'320'0,"-1"0"-320"0,-2 2 0 0,2-1 0 0,0 1 2480 0,-2 0 416 0,2-1 96 0,1-1 16 0,2-1 288 0,3 0 64 0,-1-2 16 0,-1 1 0 16,-1-1-464-16,-2 0-96 0,-1 2 0 0,-5-2-16 16,0 1-1200-16,-6-1-224 0,-3-1-48 0,-6 1-16 15,-1-1-672-15,-8 0-144 0,-7 0-32 0,-8-1 0 16,-7 1-176-16,-9 0-32 0,-7-1-16 0,-8 6 0 15,-5-1-240-15,-11 6 176 0,-2 4-176 0,-4 4 160 0,5 6-32 0,6 1 0 16,10 2 0-16,12-2 0 0,9 1 192 0,2 3 16 16,4 8 16-16,5 3 0 0,8-4-192 0,5 8-32 15,4 1-128-15,24-38 192 0,-30 79-192 0,30-79 0 16,0 78 0 0,0-78 0-16,30 65 0 0,-30-65-128 0,48 56 128 0,-20-33 0 0,-2-5 0 0,6-1 0 15,12 2 0-15,8 1 144 0,3-2 16 0,6-3 0 16,1 1 0-16,2-6 0 0,4-2 16 0,-2-5 0 15,-3-1 0-15,4-4 0 16,1-2 48-16,-3-2 16 0,0-4 0 0,-5-4 0 16,-5-3 304-16,-4-4 64 0,-5 1 16 0,-3-4 0 0,1-4 176 0,-1 0 32 15,-4 0 16-15,-4-2 0 16,-2-1-128-16,-8-2-16 0,-5 1-16 0,-6 1 0 0,-5 0 48 0,-6 0 16 16,-6 2 0-16,-6-2 0 0,-6-3-608 0,-11-1-96 15,-6 3-48-15,-8 2 0 0,-6 3-448 0,-7 7-96 0,-7 5-16 16,-8 6 0-16,-7 5-1664 15,-10 5-336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9T16:54:03.6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19T16:54:11.668"/>
    </inkml:context>
  </inkml:definitions>
  <inkml:trace contextRef="#ctx0" brushRef="#br0">10102 6217 11055 0,'0'-5'976'0,"-1"2"-784"0,1 1-192 0,0 0 0 0,0 2 768 0,0-1 128 0,-2-2 0 0,1-3 16 0,0 1 1552 0,-2 0 304 0,0 3 64 0,0 2 16 16,0 2-752-16,0 6-160 0,-1 3-16 0,1 3-16 16,1 3-624-16,-1 6-128 0,-1 2-32 0,1 3 0 15,1 5-224-15,1-1-64 0,-1 2 0 0,2 4 0 0,-1 6-400 0,1 4-96 16,0 0-16-16,1 4 0 0,1 3-96 0,-1 1-32 15,1 0 0-15,1-5 0 0,-2-2-64 0,0-6-128 16,1-5 176-16,-1-6-176 0,-1-3 192 0,2-1-64 16,-1 0 0-16,0-1-128 0,1-3 208 0,-1-1-64 15,1-1-16-15,-1-2 0 0,-1-20 16 0,7 35 0 16,-7-35 0-16,0 0 0 0,11 40 16 0,-11-40 0 16,0 0 0-16,0 0 0 0,0 0-16 0,0 0 0 15,0 0 0-15,44 41 0 0,-44-41 0 0,0 0 0 0,0 0 0 0,0 0 0 16,0 0 32-16,57 0 0 0,-57 0 0 15,0 0 0-15,0 0-16 0,49-20 0 0,-49 20 0 0,0 0 0 16,38-21 0-16,-24 12 0 16,-14 9 0-16,39-21 0 0,-39 21-16 0,42-17 0 0,-42 17 0 0,41-12 0 15,-41 12-144-15,0 0 160 0,59-8-160 0,-59 8 160 16,0 0-32-16,77 5 0 0,-77-5 0 0,0 0 0 16,77 8 0-16,-77-8-128 0,0 0 192 0,84 11-64 15,-84-11-128-15,59 8 128 0,-59-8-128 0,59 7 128 16,-59-7-128-16,0 0 0 0,89 5 144 0,-89-5-144 15,64 5 0-15,-64-5 0 0,0 0 0 0,83 5 128 0,-83-5-128 16,0 0 0-16,83 7 0 0,-83-7 0 16,0 0 0-16,80 6 0 0,-80-6 0 0,0 0 0 15,84 8 0-15,-84-8 0 0,0 0 0 0,71 7 0 16,-71-7 0-16,0 0 0 0,0 0 0 0,75 7 0 16,-75-7 0-16,0 0 0 0,0 0 0 0,62-1 0 15,-62 1 0-15,0 0 0 0,0 0 0 0,49-13 0 16,-49 13 0-16,0 0 0 0,37-18 0 0,-24 10 0 15,-3-1 0-15,1-1 144 0,0-1-144 0,1 1 0 0,-2 0 160 0,-1-1-160 16,1-1 128-16,0 0-128 0,0-1 144 0,-1 0-144 16,-2 1 160-16,-2-1-160 0,1-1 224 0,-2 0-48 0,2 2-16 0,-3-2 0 15,1 0 96-15,-1-1 32 0,0-2 0 0,-2 1 0 16,2-1 32-16,0-1 16 0,-2-1 0 16,0 1 0-16,1-2-64 0,-1 0-16 15,1-1 0-15,-1 0 0 0,1 1-32 0,-1-2-16 0,0-4 0 16,1-2 0-16,-1 3-64 0,1-2-16 0,-1 0 0 0,2-3 0 15,0 1-128-15,-1-3 128 16,1 1-128-16,0 2 128 0,-1 0-128 0,-1 1 128 16,-1 0-128-16,-1-2 128 0,-1 2 0 0,-2 1 0 15,1-1 0-15,-3 1 0 0,-1 0 64 0,0-1 0 0,0 4 0 0,0 1 0 16,-1 4-48-16,-2-4 0 0,0-1 0 0,-3 1 0 0,0 4-16 0,1 0 0 16,-2 2 0-16,-2-1 0 0,-1 0-128 0,-1 1 128 15,-2 1-128-15,-1 2 128 16,-2 1-128-16,-2 2 0 0,-3 2 0 0,-2 1 128 15,0 1-128-15,2 1 0 0,1 2 0 0,-3 1 0 16,1 0-288-16,-2 2 64 0,0 1 16 0,1 0 0 31,3 1-304-31,3 2-64 0,1 0-16 0,5 1 0 0,3 0-672 0,2 1-128 0,4 2-16 0,5 1-20800 16</inkml:trace>
  <inkml:trace contextRef="#ctx0" brushRef="#br0" timeOffset="4148.45">17896 6868 15663 0,'0'0'1392'0,"0"0"-1120"0,0 0-272 0,0 0 0 0,-2 0 1168 0,1-2 176 0,-2 2 48 0,-1-1 0 0,-3 0 2000 0,-2-1 416 15,1-1 80-15,-2 2 16 0,0 0-1712 0,-1-1-336 16,-1 2-64-16,0-1 0 0,-1-1-960 0,-1 2-176 16,-2 0-32-16,-1 0-16 0,-2 0-32 0,-3 0-16 15,3 0 0-15,-2 0 0 0,-1-1-64 0,-3-1-16 0,-2 2 0 0,-4-1 0 16,0 1-96-16,-3 1 0 0,-3 2-16 0,-1 0 0 16,-1 1-128-16,0 2-32 0,0 0 0 0,2-1 0 15,2 0-80-15,2 0 0 0,1 1-128 0,2-2 192 16,2 0-192-16,3 1 0 0,0-3 128 0,4 1-128 15,2 1 0-15,-1-2 0 0,3-1 128 0,0 2-128 16,3-1 0-16,0-2 176 0,2 1-176 0,1-1 160 16,1 0-32-16,0 0-128 0,2 0 192 0,2 0-64 15,0 0-128-15,2 1 192 0,1-1-192 0,1 0 192 16,0 0-192-16,1 0 160 0,-1 0-160 0,2 0 160 0,0 0-160 0,0 0 0 16,2-1 0-16,-1 1 128 0,1 0-128 0,0 0 0 15,3 0 0-15,-1 0 0 0,0-1 0 0,2 1 0 16,-1 0 0-16,2 0 0 0,1 0 0 0,0 0 0 15,0 1 0-15,1-1 0 0,-1 3 0 0,1 0 0 16,-9-3 0-16,0 0 0 0,0 0 0 0,0 0 0 16,59 19 0-16,-59-19 0 15,0 0 0-15,0 0 0 0,60 27 0 0,-60-27 0 0,0 0 0 0,0 0 0 16,63 30-144-16,-63-30 144 0,0 0 0 0,0 0-192 16,69 32 192-16,-69-32-160 0,0 0 160 0,0 0 0 15,63 29-144-15,-63-29 144 0,0 0 0 0,0 0 0 0,0 0-144 0,66 24 144 16,-66-24 0-16,0 0 0 0,0 0 0 0,0 0 0 15,0 0 0-15,0 0 0 16,59 31 0-16,-55-27 0 0,1 0 0 0,-2 0 0 16,-1 1 0-16,0-1 0 0,1 2 0 0,-2-2 0 0,-1 0 0 0,0 0 0 15,0 0 0-15,0 1 0 0,-1 0 0 0,-1 2 0 16,-1-1 0-16,1 0 0 16,-3 1 144-16,1-2-144 0,0 3 128 0,-2-1-128 0,-1 0 128 0,-1 1-128 15,1-1 128-15,-2 2-128 0,-1-1 128 0,-1 1-128 0,1 1 0 16,-1-2 0-1,-1 2 128-15,-2 1-128 0,-1 0 0 0,-1 1 0 0,1 1 0 0,-2-1 0 0,1 2 0 0,1 2 0 16,-2-2 128-16,1-1-128 16,-1 1 0-16,0 0 0 0,2-1 0 0,-1-1 0 15,1 0 0-15,0-1 0 0,3-1 128 0,-1 1-128 16,0 1 0-16,-1-1 0 0,2 2 0 0,-1-2 0 0,1 2 0 0,1-2 0 16,1-1 0-16,0 1 0 15,3-1 0-15,-1 0 0 0,1-2 0 0,0 2 0 16,1-3 0-16,2 0 0 0,0 0 0 0,-1-1 0 15,3 0 0-15,-1-1 0 0,1 1 0 0,1-2 0 16,1-1 128-16,-1 1-128 0,2-1 128 0,-1-1-128 0,1 0 144 0,1 0-144 16,1-1 160-16,-1-1-160 0,3 0 160 0,-1 0-160 15,2 0 160-15,-1-1-160 16,2 1 144-16,0-3-144 0,2 2 128 0,-9 1-128 16,0 0 128-16,0 0-128 0,46-9 0 0,-46 9 128 0,0 0-128 0,43-8 0 0,-43 8 0 0,0 0 0 15,55-12 0-15,-55 12 0 0,0 0 128 16,66-8-128-16,-66 8 0 0,50-4 0 15,-50 4 0-15,56 0 0 0,-56 0 0 0,57 0 0 16,-57 0 0-16,58-2 0 0,-58 2 0 0,0 0 0 16,69-1 0-16,-69 1 0 0,54-2 0 0,-54 2 128 15,55 0-128-15,-55 0 0 0,0 0 128 0,80 3-128 16,-80-3 128-16,0 0-128 0,74 7 208 0,-74-7-32 16,0 0-16-16,0 0 0 0,70 13 32 0,-70-13 16 15,0 0 0-15,0 0 0 0,0 0 48 0,0 0 16 16,0 0 0-16,0 0 0 0,0 0 32 0,0 0 0 0,0 0 0 0,0 0 0 15,0 0 272-15,0 0 64 0,0 0 16 0,0 0 0 16,0 0-528-16,0 0-80 0,0 0-48 0,4-6 0 31,-11 5-384-31,0-1-64 0,-1 1 0 0,1 1-16 16,3 0-624-16,-1 0-112 0,2 0-16 0,2 0-16 0,1 0-608 0,3 1-112 16,0 1-32-16,2 1-19520 0</inkml:trace>
  <inkml:trace contextRef="#ctx0" brushRef="#br0" timeOffset="4932.85">18475 6727 13823 0,'1'0'1216'16,"-1"0"-960"-16,-1 0-256 0,-2 1 0 0,2-1 1440 0,-2 1 240 0,-3 2 48 0,-2 1 16 0,-4 3 1712 0,-3 5 320 15,-1 2 80-15,-1 3 16 0,-1 4-1776 0,1 2-368 0,-1 1-64 0,-1 1 0 16,1 2-928-16,1 1-176 16,2 3-48-16,-1 0 0 0,3 3-192 0,2 2-64 15,0 2 0-15,1-2 0 0,1-2-64 0,4 2 0 16,0 0-16-16,0 3 0 0,2-1-32 0,2-3 0 0,1-1 0 0,0-4 0 16,0-30 48-16,5 58 0 15,-5-58 0-15,9 49 0 0,-9-49 16 0,12 45 16 0,-12-45 0 0,16 47 0 0,-16-47 16 0,0 0 0 16,21 58 0-16,-21-58 0 15,0 0 16-15,23 59 16 16,-23-59 0-16,0 0 0 0,22 58 48 0,-22-58 0 16,0 0 0-16,19 49 0 0,-19-49 32 0,0 0 16 0,0 0 0 0,0 0 0 15,0 0-16-15,25 53 0 0,-22-49 0 0,1-1 0 16,0 0-32-16,1-2-16 0,-3 0 0 0,0 1 0 16,-1-2-144-16,1-2-32 0,-2 1 0 0,-2 0 0 15,2-1-128-15,-3-1 0 0,-1 2 0 0,0-2 0 31,0-1-960-31,-2 1-80 0,0 0-16 0,1-1-21152 0</inkml:trace>
  <inkml:trace contextRef="#ctx0" brushRef="#br0" timeOffset="5961.15">18739 7136 8287 0,'0'-3'736'0,"0"1"-592"16,0 2-144-16,0-2 0 0,0 2 1328 0,0-1 224 0,0-3 48 0,0-1 16 16,0 0 1904-16,0-2 384 0,0 2 80 0,-1 3 16 15,1-1-1104-15,-3 3-208 0,1 1-64 0,-2 1 0 0,1 2-1216 0,1 0-240 0,-1 2-48 0,1 2-16 16,0 1-544-16,0 2-112 0,1 0-32 0,-1 2 0 15,2-2-96-15,2 3-32 16,-1 2 0-16,-1-16 0 0,0 0-160 0,13 48-128 0,-13-48 192 0,0 0-192 16,0 0 192-16,0 0-192 15,34 61 192-15,-34-61-192 0,0 0 192 0,0 0-64 0,0 0 0 0,58 34-128 16,-58-34 192-16,0 0-64 0,0 0 0 0,53 8-128 16,-53-8 192-16,0 0-192 15,43-4 192-15,-29 0-192 0,-1-2 224 0,-1 0-64 0,2-2-16 0,-1-2 0 16,0 3 112-16,-3-2 0 0,1 1 16 0,-1-1 0 15,1 0 96-15,-1-1 16 0,0-2 0 0,-3 1 0 0,-1 1 64 0,-2 0 32 16,2-1 0 0,-2-3 0-16,0-3 48 0,0 0 16 0,-1-1 0 0,-1-1 0 15,-1 1-16-15,0-1 0 16,-1 0 0-16,2 2 0 0,-2 0-128 0,-2 0-16 0,2 1-16 0,-1 4 0 0,1-1-160 0,-1 3-16 16,1 1-16-16,-2 4 0 15,2 1 336-15,-1 1 80 0,-1 1 16 0,1 1 0 16,-1 2-480-16,1 1-128 0,0 1 0 0,-1-1 0 15,1 4 0-15,1 1 0 0,0 2 0 0,0 2 0 16,0 2 0-16,1-1 0 0,1 2 0 0,-1 3 0 0,3 2 0 0,-1 3 0 16,1 5 0-16,1 0 0 15,-1 4-400 1,-4-31-112-16,10 57 0 0,-6-31-16 0,-4-26 112 0,10 58 32 0,-10-58 0 0,11 57 0 0,-11-57 0 0,13 51 0 16,-13-51 0-16,11 49 0 15,-11-49 128-15,9 44 16 0,-9-44 16 0,0 0 0 0,8 54 224 0,-8-39-192 0,0 1 192 0,-1-2-192 16,-1 0 192-1,-1-1 0-15,-1 1 0 0,-1-1-144 0,-1-2 144 0,-1-1 0 16,0-2 0-16,0 1 0 0,0-1 0 0,-2 1 144 16,-1-1-144-16,2-2 160 0,1-2 208 0,-2 0 32 15,1-2 16-15,-1-1 0 0,-1 1 592 0,2-2 112 16,-2 0 32-16,-1-3 0 0,-2 0-928 0,-1 0-160 16,3-3-64-16,-1 2 0 0,1-1 0 0,1-1 0 15,0-1 0-15,2 1 0 0,2 1 0 0,-1-1 0 16,3 0 0-16,0 2 0 0,-1 0 0 0,4-1 0 15,0 1 0-15,1 0 0 16,0 1-704-16,2 0-144 0,1 2-32 0,3 1-16064 0,-1 3-3216 16</inkml:trace>
  <inkml:trace contextRef="#ctx1" brushRef="#br0">23279 12841 0,'0'0'0,"0"0"0,-55 27 15,55-27-15,0 0 16,-101 41 0</inkml:trace>
  <inkml:trace contextRef="#ctx0" brushRef="#br0" timeOffset="8481.1">19953 7383 17503 0,'1'-1'1552'0,"0"1"-1232"0,-1 0-320 0,0 0 0 0,2 0 1856 0,-1 0 304 0,-1 0 64 0,0 0 16 0,0 0 672 0,0 0 144 15,0 0 16-15,0 0 16 0,65 0-1584 0,-65 0-320 16,0 0-64-16,0 0-16 16,67 3-528-16,-67-3-96 0,0 0-32 0,0 0 0 15,67 0-96-15,-67 0-32 0,0 0 0 0,0 0 0 0,68 3-64 0,-68-3 0 16,0 0-16-16,0 0 0 0,58 1-48 0,-58-1 0 16,0 0 0-16,0 0 0 0,0 0-16 0,58-3-16 0,-58 3 0 0,0 0 0 31,0 0-160-31,0 0 192 0,0 0-192 0,0 0 192 0,48-12-192 0,-45 9 0 0,-2 1 0 0,1 1 128 15,-4 0-128-15,1-1-144 16,-2 1 144-16,0-1-208 16,-1 2-464-16,0-1-96 0,-2-1 0 0,0 2-18736 15</inkml:trace>
  <inkml:trace contextRef="#ctx0" brushRef="#br0" timeOffset="9246.65">21063 7013 20271 0,'-1'-2'1792'0,"-1"0"-1424"0,2 1-368 0,0-1 0 0,0 1 1024 0,0-1 144 15,0 2 32-15,0 0 0 0,0 0 2000 0,0 0 416 0,0 2 80 0,2 1 16 16,-2 2-2176-16,0 2-416 0,0 3-96 0,0 2 0 0,0-12-576 0,1 28-128 15,-1-11 0-15,0-17-16 0,1 38-160 0,-1-38-16 16,5 41-128-16,-5-41 192 0,7 34-192 0,-7-34 0 16,0 0 0-16,21 45 0 0,-21-45 0 0,0 0 0 15,0 0 0-15,53 40 0 0,-53-40 0 0,0 0 0 16,58 8 0-16,-58-8 0 0,0 0 0 0,64-7 0 16,-64 7 0-16,0 0 144 0,49-16-16 0,-49 16 0 0,32-15 0 15,-32 15 0-15,28-20 128 0,-28 20 0 0,22-24 16 0,-12 11 0 16,-1 1 176-16,-2-4 16 0,0 2 16 0,-3-3 0 15,2 0 112-15,-3-1 32 16,-1 1 0-16,0-2 0 0,-1 1 64 0,-1 1 16 0,-1 0 0 0,-3 3 0 16,1 1-96-16,0 2-16 15,0 4 0-15,-1 1 0 0,0 3-112 0,1 2-32 0,-1 1 0 0,-1 3 0 16,1 3-144-16,0 1-48 16,1 4 0-16,0 2 0 0,2 4-256 0,1 1 160 15,0 2-160-15,1 4 128 0,2 3-128 0,0 1 0 0,1 1 0 0,-1 3 0 16,3-1 0-16,-2 1 0 15,1 3-176-15,1-1 176 0,1 2-288 0,-1-1 32 0,1-1 0 0,-7-34 0 16,15 62-64-16,-15-62 0 0,13 58 0 16,-13-58 0-16,11 57 176 0,-11-57 144 0,10 56-208 0,-10-56 80 0,7 49 128 0,-5-25 0 15,-1 2 0-15,1-2-128 16,-2-1 128-16,0-2 0 0,-3 1 0 0,0 0 0 0,-3-3 0 0,-1 0 0 16,0-4 128-16,-3 1-128 15,0-2 272-15,-2-3-16 0,-1 0 0 0,0-1 0 16,1 0 128-16,-1-3 32 0,3-1 0 0,-1 0 0 0,1-2-128 0,0-4-32 15,1 0 0-15,1-2 0 0,2-2-256 0,1 0 0 0,-2-5 0 0,-1 0 0 32,1-3-832-32,2-2-128 15,-2 1-32-15,0-2 0 0,0-3-672 0,-2-2-128 0,2 1-16 0,-1-2-19952 16</inkml:trace>
  <inkml:trace contextRef="#ctx0" brushRef="#br0" timeOffset="9696.96">21184 6563 911 0,'-2'-6'0'0,"0"2"0"0,1 1 0 0,-1 0 0 0,2 2 4224 0,0-1 752 0,-1 1 144 15,1-1 48-15,-3 0-944 0,0-1-192 0,0 0-48 0,-1 3 0 16,-1 3-1712-16,-3 1-352 0,3 3-64 0,-4 3 0 0,1 3-1264 0,-1 1-240 16,0 1-48-16,-1 2-16 0,0 0-288 0,1 2 0 15,1-4 0-15,-1 1 0 0,4-2 0 0,-1-3 0 16,2-2 0-16,1-2 0 0,2 0 0 0,1-3 0 16,-2 0-144-16,2-2 144 0,2-1-224 0,-1-2 32 15,3-2 16-15,0-1 0 16,2-1-848-16,0-2-160 0,-1 0-32 0,2-1-15616 0</inkml:trace>
  <inkml:trace contextRef="#ctx0" brushRef="#br0" timeOffset="9925.41">21203 6496 7359 0,'5'-3'656'0,"0"2"-528"0,-1 0-128 0,-1 1 0 16,-2 0 2064-16,1 1 384 0,-1 0 80 0,-1-1 16 15,0 0 2448-15,0 0 480 0,0 0 96 0,42 54 32 16,-42-54-3296-16,0 0-672 0,38 58-128 0,-38-58-32 16,0 0-752-16,41 55-144 0,-41-55-48 0,0 0 0 15,40 45-16-15,-40-45 0 0,0 0 0 0,0 0 0 16,0 0-176-16,52 40-32 0,-52-40-16 0,0 0 0 0,0 0-288 0,0 0 128 16,0 0-128-16,0 0 0 15,0 0-320-15,0 0-192 0,0 0-16 0,0 0-19792 16</inkml:trace>
  <inkml:trace contextRef="#ctx0" brushRef="#br0" timeOffset="11350.19">21740 6460 21183 0,'0'1'1888'0,"0"0"-1504"0,0 1-384 0,0-2 0 0,1 0 1664 0,0 1 272 0,-1-1 48 0,0 0 16 0,0 0 1024 0,0 0 208 0,0 0 32 0,47 50 16 16,-47-50-2064-16,0 0-432 0,55 66-80 0,-55-66 0 15,44 61-208-15,-44-61-48 0,45 72 0 0,-45-72 0 16,45 80-64-16,-45-80-32 0,46 84 0 0,-46-84 0 15,43 73-128-15,-43-73-32 16,41 68 0-16,-41-68 0 0,36 61-48 0,-36-61-16 16,28 56 0-16,-28-56 0 0,24 62 64 0,-24-62 0 15,22 64 0-15,-22-64 0 0,12 64 80 0,-11-33 32 0,-1-2 0 0,-4-2 0 16,0-3-16-16,-3-1 0 16,0-1 0-16,-5-2 0 0,0 1 0 0,-1-2 0 15,-1-1 0-15,-2 0 0 0,2-2-64 0,-3 0-16 16,0-1 0-16,-1-1 0 0,4-3-208 0,1-2 144 15,3-2-144-15,0-3 128 0,2-1-336 0,-1-2-80 16,5-2-16-16,0-2 0 16,4-2-656-16,0-4-144 0,3 1-32 0,1-2-13136 0,3-4-2624 15</inkml:trace>
  <inkml:trace contextRef="#ctx0" brushRef="#br0" timeOffset="11953.28">22039 6376 26719 0,'7'-7'1184'0,"-4"1"240"0,1 1-1136 0,-1 1-288 0,0 1 0 0,0 1 0 0,-1-2 2256 0,6-2 400 0,1-2 80 0,4-2 16 0,3-1-1040 0,1-1-208 16,-17 12-32-16,32-14-16 0,-32 14-896 0,0 0-176 0,0 0-48 0,55 2 0 15,-55-2-128-15,0 0-16 0,0 0-16 0,0 0 0 16,36 51-176-16,-36-51 0 0,-2 31 0 0,-4-16 0 15,-1 4 0-15,-1-2 0 16,-2 0 0-16,-1-1-176 0,-2 0 176 0,-1-2-192 0,-2 2 192 0,2-4-192 16,2 0 192-16,2-1 0 15,3-1 0-15,1-3 0 0,2 0 224 0,1-3-32 0,0 0 0 0,3-1 0 16,0-1-32-16,0-2-16 0,3 1 0 16,0-1 0-16,-3 0 32 0,0 0 0 0,0 0 0 0,0 0 0 15,0 0 64-15,55-8 16 0,-55 8 0 0,0 0 0 0,49-7 64 0,-49 7 0 16,0 0 16-16,64-6 0 0,-64 6 48 0,0 0 0 15,75-3 0-15,-75 3 0 16,0 0 32-16,65 3 16 0,-65-3 0 0,0 0 0 0,53 8-48 0,-53-8 0 16,0 0 0-16,0 0 0 15,54 10-96-15,-54-10-32 0,0 0 0 0,0 0 0 0,0 0-32 0,0 0-16 16,0 0 0-16,0 0 0 0,0 0-208 0,0 0 0 0,0 0 128 0,0 0-128 16,48-4-272-16,-49 1-112 0,-1 2 0 0,1-1-16 31,-2 1-752-31,0 0-128 0,0 1-48 0,-1 2-20416 0</inkml:trace>
  <inkml:trace contextRef="#ctx0" brushRef="#br0" timeOffset="16436.27">13703 3534 9215 0,'0'0'816'0,"0"0"-656"0,0 0-160 0,0 0 0 0,0 1 656 0,0-1 112 0,0 0 0 0,1 0 16 0,1 2 1184 0,-1-2 224 0,4 1 48 0,-3-2 16 15,3 1-208-15,-1-2-32 0,0 1-16 0,0-1 0 16,2 1-144-16,1 1-48 0,-1 0 0 0,1 0 0 15,0 0-560-15,1 0-112 0,2 1-32 0,0 1 0 16,3 1-528-16,-1-1-128 0,4 1 0 0,1 0-16 0,3 0-208 16,0 0-32-16,4-2-16 0,1 0 0 0,2 1 16 0,2-2 0 15,4-2 0-15,1 1 0 0,4 0-48 0,0-1 0 16,2 1 0-16,1-1 0 0,2 1-144 0,0 1 160 16,1 0-160-16,-2 1 160 0,-4-1-160 0,2 2 128 15,5-2-128-15,2 1 128 0,1 1-128 0,-5-2 0 16,0 0 144-16,2 0-144 0,4 2 0 0,4 0 128 15,0 4-128-15,2-1 0 0,5 1 0 0,-1-2 144 16,2-1-144-16,-2-3 0 0,-2 0 144 0,8 1-144 16,5 1 0-16,5-1 144 0,3 2-144 0,-3 0 0 0,-2-3 0 15,-2 0 128-15,-1-2-128 0,1 1 0 0,3 2 144 0,-1 1-144 16,-2-1 128-16,-4 1-128 0,-4-4 128 0,0-1-128 16,1 1 160-16,-1-1-32 0,-3 0-128 15,-4 0 192-15,1-1-16 0,-2 2-16 0,-3 1 0 0,-3-3 0 16,-2 1 32-16,-2-3 16 0,2 1 0 0,-3-1 0 15,-8 0-32-15,0 2-16 0,0-2 0 0,-2 2 0 16,-3 0-32-16,-2 1 0 16,-2 0 0-16,-5 2 0 0,-2 0-128 0,0-1 160 0,-3 1-160 0,-2-1 160 0,-2 1-160 0,-2-1 160 15,-1 0-160-15,0 0 160 16,-3-1-160-16,-1 1 160 0,-1 0-160 0,-2-1 160 0,1 1-160 16,-4 0 160-16,2 1-160 0,-4-2 160 15,1 3-160-15,-2-2 128 0,-1 1-128 0,-3 1 128 16,-2 3-304-16,-2 0-64 0,-3 2-16 0,-4 4 0 15,-1 1-768-15,-1 1-176 0</inkml:trace>
  <inkml:trace contextRef="#ctx0" brushRef="#br0" timeOffset="18903.18">13839 6897 2751 0,'-2'-12'256'0,"1"5"-256"0,-1 1 0 0,1 0 0 0,1 4 896 0,0-1 144 0,-1 0 32 0,-2-1 0 0,0-5 512 0,-1-1 96 0,-3 0 32 0,0 2 0 0,1 2 272 0,-3 1 48 16,1 2 16-16,0 0 0 0,-2 2 80 0,-2 1 32 15,0 1 0-15,-4 2 0 0,-1 1-176 0,-1 2-16 16,-3 1-16-16,-2 1 0 0,-2 2-736 0,-2 1-160 16,-2 4-32-16,0-1 0 0,-2 3-448 0,0 1-112 15,0 2-16-15,-1 1 0 0,3 2-240 0,2-1-48 0,2-1-16 16,5-1 0-16,6-1-144 0,2-1 0 0,4 0 0 0,4-2 0 16,4-2 0-16,0-4 0 0,1-2 0 0,2-1 0 15,3 0 0-15,2-1 0 0,5 0 0 0,6-1 128 16,5 0-128-16,6-1 0 0,1 0 0 0,3-1 128 15,1 0-128-15,-1 1 0 0,-4 0 0 0,3 0 0 16,-1 4 0-16,0 0 0 0,0 0 0 0,-32-8 0 16,52 22 0-16,-52-22 0 0,0 0 0 0,65 39 0 15,-65-39-144-15,0 0 144 0,0 0 0 0,0 0 0 16,46 68 0-16,-46-54 0 0,-4-1 0 0,-1 1 0 16,-5 0 0-16,-3-1 144 0,-1 0 16 0,-3-1 0 0,-1 0 32 15,-2-1 16-15,-1 0 0 0,-2-1 0 0,0 0 112 16,-1-2 32-16,2 0 0 0,-4 0 0 15,-1-1 16-15,1-1 0 0,-3 1 0 0,1-2 0 0,0 0-48 0,1-1-16 16,2-1 0-16,1-2 0 0,4-1-112 0,1-1 0 16,5-1-16-16,3-1 0 15,1-1-176-15,3 0 128 0,0 0-128 0,3 1 128 16,0-1-128-16,2 1-144 0,2 0 144 0,2 2-208 16,0-1-464-16,3 1-96 0,3-1 0 0,3 2-12448 15,3 0-2480-15</inkml:trace>
  <inkml:trace contextRef="#ctx0" brushRef="#br0" timeOffset="19429.15">14398 7047 19343 0,'1'-5'1728'0,"-1"-1"-1392"0,0 2-336 0,0 1 0 0,-1 0 2288 0,0-4 384 0,-4-4 80 0,-2-6 0 0,-3-6 96 0,-5 2 16 16,-3 3 0-16,-5 3 0 15,0 7-1840-15,-2 2-384 0,0 6-64 0,-2 2 0 0,-2 5-384 0,0 1-192 16,-1 4 192-16,2 0-192 0,4 2 0 0,0 2 0 16,4-1 0-16,3 4 0 0,3-1 0 0,4 2 0 15,3 0 0-15,1 0 0 16,5-2 0-16,0-3 0 0,1-2 0 0,2 1 0 0,5 0-160 0,-7-14 16 0,0 0 0 0,0 0 0 31,70 63-288-31,-70-63-48 0,52 25-16 0,-52-25 0 16,51 23 160-16,-51-23 16 0,59 24 16 0,-59-24 0 0,57 25 160 0,-57-25 144 0,0 0-208 0,67 41 80 15,-67-41 128-15,0 0 0 0,0 0-144 0,64 66 144 16,-64-66 0-16,0 0-176 16,0 0 176-16,0 0-128 0,28 78 128 0,-29-65 192 15,-2-3-32-15,-1 0-16 0,-3 0 448 0,-3-2 96 0,0-1 16 0,-3-1 0 16,-1-1-96-16,-3 0-16 15,0-1 0-15,0-1 0 0,2 1 32 0,-2-1 0 0,-2 0 0 0,0-1 0 0,-1 1-96 16,0-1-16 0,2 0 0-16,1 0 0 0,-2-1-240 0,1-1-48 15,1 0-16-15,0 0 0 0,4-1-208 0,1-1 0 16,2 0 0-16,3-3 0 0,1 3 0 0,0-1-192 0,4 0 48 0,2 0 0 16,0 0-592-1,2 0-112-15,4 1-32 0,1-1-19184 0</inkml:trace>
  <inkml:trace contextRef="#ctx0" brushRef="#br0" timeOffset="19853.3">14784 7050 7359 0,'3'-10'656'0,"-2"6"-528"0,0 0-128 0,1-1 0 0,-1 4 2240 0,-1 0 400 0,-1-1 96 0,1 1 16 0,0-1 1200 0,-2 1 240 0,0 2 48 0,-3 4 16 15,1 3-2032-15,-2 2-416 0,-1 4-80 0,0 2 0 0,0 2-1008 0,0 2-192 16,0-2-32-16,0 1-16 0,1 2-208 0,1 3-32 16,1 3-16-16,-1-2 0 0,2-1-48 0,2-1-16 15,2 1 0-15,1-3 0 0,1 1 16 0,0-2 0 16,-3-20 0-16,0 0 0 0,0 0-32 0,21 69 0 15,-21-69 0-15,0 0 0 0,0 0-144 0,0 0 160 16,41 68-160-16,-33-59 160 0,3-2 0 0,2-2 0 16,1 1 0-16,0-2 0 0,2 1 144 0,-1-3 16 15,4 1 16-15,-1-1 0 0,1-1 32 0,-2-1 0 0,1 0 0 16,-1 0 0-16,1-1-64 0,-1-2-16 0,0 0 0 0,-1-1 0 16,-1 0-48-16,-1-1-16 0,0 0 0 0,-1 0 0 15,-2 0-64-15,2 1-16 0,-2-2 0 0,1 0 0 16,-1 1-144-16,-1-1 0 0,-2 0 0 0,0 1 0 15,-1 0-320 1,-3 1-112-16,0 0-16 0,-1 0 0 0,0 1-640 0,-2 1-128 0,1 0-16 0,-2-1-18480 16</inkml:trace>
  <inkml:trace contextRef="#ctx0" brushRef="#br0" timeOffset="20124.98">14784 7328 10127 0,'1'-1'896'0,"1"0"-704"16,-1-1-192-16,0 2 0 0,1 0 1760 0,-1-1 320 15,2-1 64-15,1-1 16 0,5 1 1376 0,-1-3 288 16,4 1 48-16,-1 1 16 16,2 1-1648-16,-2-1-320 0,3 0-64 0,-1 1 0 0,1 1-960 0,0 0-176 0,3-1-32 0,-2 1-16 15,4-1-352-15,-2 0-64 0,0 0 0 0,0-1-16 16,-2 1-112-16,-2 0-128 0,0-1 176 0,-2 0-176 15,2 1 0-15,-2-1 0 16,-1 0 0-16,1 0 0 16,-1 2-432-16,0-2-144 0,-3 1-16 0,-1 1-11520 15,-1 0-2304-15</inkml:trace>
  <inkml:trace contextRef="#ctx0" brushRef="#br0" timeOffset="20372.43">14811 7083 11055 0,'1'-13'480'0,"0"6"112"0,2 1-464 0,-1 2-128 0,-1 1 0 0,0 0 0 0,2 2 2208 0,2-3 416 15,2-2 96-15,2-3 16 0,7 2 992 0,0 0 208 16,2 2 32-16,2-1 16 16,2 2-1920-16,-1 0-384 0,1 1-80 0,0 0 0 0,-1-1-864 0,2-1-160 15,-2 1-48-15,0-1 0 0,1 0-144 0,-1 1-16 16,-1 0-16-16,-3 1 0 15,1 0-224-15,-1 0-128 0,-2 1 160 0,-2 0-160 16,-2 2 0-16,-2-1 0 0,-1 2 0 0,1-1 0 16,-2 3-320-16,-3 0-96 0,0 1-32 0,-1 2-12416 0,-1 1-2496 0</inkml:trace>
  <inkml:trace contextRef="#ctx0" brushRef="#br0" timeOffset="20706.11">15667 7307 21183 0,'-2'2'1888'0,"1"-4"-1504"0,1 2-384 0,1 0 0 16,1 0 1920-16,-2 0 320 0,1-1 64 0,2-1 16 15,1 1 144-15,6 1 32 0,1-1 0 0,5 1 0 16,-1 0-1344-16,2 0-256 0,3 1-48 0,0 0-16 16,2 2-448-16,1 0-112 0,3-2-16 0,-1 2 0 15,2-1-112-15,-2 0-16 0,-1 1-128 0,-3-1 192 16,2 1-192-16,-3-3 0 0,-5 1 128 0,2 0-128 15,-1 1 0-15,-1-1-192 0,-1 1 48 0,-4-1-12512 16,-1 2-2496-16</inkml:trace>
  <inkml:trace contextRef="#ctx0" brushRef="#br0" timeOffset="20906.66">15696 7608 28559 0,'6'-1'2544'0,"1"-1"-2032"15,-1 1-512-15,-2-1 0 0,-1 0 2352 0,2-1 368 16,8-1 80-16,4-4 16 0,10-1-864 0,5-3-160 16,-1 1-48-16,1 0 0 0,-3 2-784 0,-3 4-176 15,-4-1-16-15,-2 3-16 0,-3 0-512 0,-2 3-112 16,-3 2 0-16,-2 1-128 16,-2 2-560-16,-1 4-208 0,-4 2-64 0,-3 3-19712 0</inkml:trace>
  <inkml:trace contextRef="#ctx0" brushRef="#br0" timeOffset="23395.91">14683 7844 8287 0,'0'1'736'0,"0"2"-592"0,0 0-144 0,-1-1 0 0,1 0 800 0,0 3 128 0,-1 2 32 0,-1 5 0 0,-1 7 272 15,1 5 64 1,-3 3 16-16,2 2 0 0,-1 1-400 0,-1 0-80 0,0-1 0 0,1 2-16 0,-2 2-96 0,2 1-16 31,0 0 0-31,0 1 0 0,0-1-128 0,1 3-16 16,0 1-16-16,0 3 0 0,2 4-128 0,1 3-32 15,1 3 0-15,-1 1 0 0,3-1 64 0,0 1 16 16,0 3 0-16,-1-1 0 0,1-5 272 0,1 7 48 16,1 7 16-16,0 6 0 0,2 5 160 0,0-1 16 15,0-6 16-15,1-8 0 0,-4-4-160 0,3 9-48 0,4 15 0 0,3 8 0 16,0 2-224-16,2-2-48 0,1-3-16 0,-2-2 0 16,2 3-160-16,0 0-16 0,3 2-16 0,1 1 0 15,0-5-64-15,1-4-16 0,-1-8 0 0,1 5 0 16,4 6-32-16,1 4-16 0,1 1 0 0,0-3 0 15,-2-3-48-15,-1-9 0 0,-1-3 0 0,4 6 0 16,6 6 0-16,0-1-128 0,1-2 192 0,1-2-64 16,-2-1-128-16,0-2 160 0,-3-5-160 0,3 7 160 15,2 3-160-15,2 1 160 0,-1-3-160 0,0-1 160 16,0 3-32-16,-3-3-128 0,-6-10 192 0,4 4-64 0,5 4 0 0,0-2-128 16,-2-6 192-16,-2 0-64 15,2 3-128-15,-1 4 192 0,1 0-192 0,0 1 192 0,2 2-192 0,1-3 192 16,2-1-192-16,-1 0 192 0,1-1-192 0,-2-3 160 15,-38-67-160-15,78 123 160 0,-32-58-160 0,5-2 128 16,0-1-128-16,0-2 128 0,-2-2-128 0,-1-1 0 16,-2 6 144-16,0-1-144 0,4 3 0 0,-1 1 0 15,2 1 0-15,1-4 128 0,2-4-128 0,-2-2 0 16,3 1 128-16,-55-58-128 0,94 102 0 0,-44-47 144 16,8 5-144-16,3 4 0 0,0-2 160 0,0-7-160 0,2-2 128 15,-2-7-128-15,-61-46 144 0,117 85-144 0,-51-38 160 16,2 1-160-16,3 1 192 0,0-2-64 0,1-2-128 0,2-3 192 15,4-2-64-15,1-2-128 0,-1-4 176 0,-2 0-176 16,-4 1 176-16,0-4-176 0,-1-3 160 0,-2-4-160 16,3-1 160-16,3 1-160 15,6 2 160-15,-5-2-160 0,-15-5 144 0,2 0-144 0,9 0 128 0,2-3-128 16,-5-2 144-16,9-1-144 0,5 0 160 0,2-1-160 16,-3 2 160-16,0-2-160 0,2-2 160 0,1-3-160 15,0-2 160-15,-2 1-160 0,-1-2 160 0,-6 2-160 16,-5 1 160-16,0-1-160 0,-1-2 160 0,2-1-160 15,2-1 144-15,-5 1-144 0,-4 1 128 0,-6-1-128 16,1 2 144-16,-2-1-144 0,1 0 160 0,0-1-160 16,-2 0 144-16,1-2-144 0,0-1 128 0,0 0-128 15,-3 0 128-15,-3 0-128 0,-4-1 0 0,-1 1 128 16,2 0-128-16,0-2 128 0,4 1-128 0,-4-2 128 0,1 0-128 0,-1-2 128 16,0-1-128-16,-3 0 128 0,-10 2-128 0,3 1 192 15,2-2-192-15,1 0 192 0,5 0-192 0,-4 0 128 16,1 0-128-16,-3-1 128 15,0 0-128-15,-4 1 128 0,1-2-128 0,-3 0 128 0,-2 0-128 0,1-2 160 0,0 2-160 16,-2 0 160 0,1 0-32-16,-1 0-128 0,-2-2 192 0,-1 2-64 0,2 0-128 0,5-3 0 15,3 1 144-15,1-1-144 0,-8 1 0 0,1 1 0 0,4-1 0 0,-2 1 128 16,-3 1-128-16,1 0 0 16,2-2 0-16,2 2 0 0,-2-1 0 0,-2-1 0 0,-2-1 0 15,-3 2 128-15,-1-2-128 0,0 0 176 16,1-1-176-16,-3-1 192 0,-2 2-64 0,2 1-128 15,5-6 192-15,3 1-64 0,-1 0-128 0,1 1 160 16,-1-1-160-16,-1 2 160 0,2-1-160 0,-2 2 0 0,0-1 144 16,-2 1-144-16,1 1 0 0,-3 0 128 15,0 2-128-15,-2 1 0 0,-1 0 0 0,0 0 0 0,2 2 0 0,-4 1 128 0,1-2-128 0,-3 2 0 16,-2 0 0-16,-1 0 0 16,-1 1 0-16,-4 0 0 0,0 2 0 0,-3-2 0 0,1 0 0 0,0 2 0 15,-4-1 0-15,-2 2 128 16,0-1-128-16,-2-1 0 0,-1 1 0 0,-1 0 0 0,0-1 0 0,-1 1 0 15,-1-1 0-15,1-1 0 16,-1 2 0-16,0-2 0 0,0 0 0 0,-1 1 0 0,2-1-224 0,0-1-16 0,-1 1 0 0,-1 0 0 31,2 0-448-31,-2 2-80 0,-1-2-32 0,0 3 0 16,-1-2-352-16,-2 2-80 0,-1 2-16 0,-2-2-12448 16,-1 1-2480-16</inkml:trace>
  <inkml:trace contextRef="#ctx0" brushRef="#br0" timeOffset="23899.93">23522 15192 16575 0,'2'0'736'0,"-4"0"160"0,1 0-720 0,1 0-176 0,0 0 0 0,1 0 0 0,-1 0 2080 0,0 1 384 0,0-1 80 0,0 3 16 0,0-2-16 0,3 2 0 16,0 0 0-16,1 0 0 0,2 0-864 0,0-2-160 0,1 2-48 0,1-2 0 15,2 2-720-15,1 0-160 0,3 0-16 0,2-2-16 16,-1 2-128-16,2 0-32 0,3-2 0 0,0 1 0 16,1-1-80-16,0 1-32 0,2-2 0 0,1 0 0 15,-1 1-32-15,-1-1-16 0,-1 1 0 0,-2 1 0 16,-1-1-64-16,-1 1-16 0,0-1 0 0,0 2 0 15,-3-2-32-15,-1 4-128 0,-2-1 192 0,-1 0-64 16,0 0-128-16,-3 2 192 0,1 0-192 0,-2 2 192 16,-2 0-64-16,-1 1 0 0,-1 1 0 0,-1 1 0 0,-2 2-128 15,-1 0 192-15,-1 1-192 0,0 1 192 0,1-2-192 0,-1 1 192 16,-1 0-192-16,1 2 192 16,-2-2-48-16,3 0 0 0,-1-1 0 0,0-1 0 0,2 1 144 0,-2-2 32 15,1 1 0-15,0-1 0 16,0-1 64-16,1 1 0 0,1-1 16 0,-2 0 0 0,2-1-80 0,-1-1 0 15,1 0-16-15,-2 0 0 0,2-1-144 16,-1-2-32-16,0 1 0 0,1-2 0 16,-2 2-128-16,1-2 128 0,1 0-128 0,0 1 128 15,0-1-128-15,0-1 0 0,-2 1 0 0,2-1 0 16,-2 1-448-16,-1 0-80 0,0 2-16 0,-1-1 0 16,-2 2-896-16,-1 1-176 0,-3 0-48 0,-1 0-19328 0</inkml:trace>
  <inkml:trace contextRef="#ctx0" brushRef="#br0" timeOffset="28659.39">11837 10723 13823 0,'-6'0'1216'0,"1"-1"-960"16,0-1-256-16,3 2 0 0,-1 2 496 0,-4-1 48 0,-6 2 16 0,-8 1 0 0,-10 5-16 0,-7 6 0 16,-8 9 0-16,-2 5 0 15,-1 6-144-15,-1 4-16 0,1 4-16 0,1 1 0 0,3 2 80 0,-2 5 32 16,-2 6 0-16,2 2 0 0,3-3-16 0,1 4 0 0,0 2 0 0,4-3 0 15,3-1-240-15,2-1-48 0,2-1-16 0,2-3 0 16,3-5-16-16,2 2 0 0,0 6 0 0,-1 0 0 16,5 3 32-16,1-1 0 0,5-4 0 0,0-2 0 15,4-2 16-15,1-2 16 16,2-4 0-16,1-2 0 0,1-3 240 0,0 2 64 0,2 2 0 0,0-1 0 16,3-1 176-16,-1-1 32 15,2-40 16-15,0 75 0 0,0-75 736 0,4 66 160 0,-4-66 32 0,0 0 0 16,19 76-1664-16,-19-76-576 15,0 0 16-15,0 0 0 0,0 0 1072 0,35 71 192 0,-29-63 64 0,-1-2 0 16,1-2-64-16,-3-1-16 0,1-1 0 0,-3-1 0 0,2-1-256 16,-3 0-48-1,2-1-16-15,-4-1 0 0,1-1-368 0,-3 0 128 0,-2 2-128 0,0-2 0 16,-2 0-960-16,-2 1-272 0,-3-1-48 0,-1 0-16 31,0 0-2096-31,0-1-432 0</inkml:trace>
  <inkml:trace contextRef="#ctx0" brushRef="#br0" timeOffset="29087.1">10205 12515 1839 0,'-5'-9'0'0,"2"5"160"0,1 0-160 0,1-1 0 0,0 3 0 0,1 0 0 16,0 1 1200-16,0-2 208 0,0-1 32 0,1-2 16 15,0 2 224-15,1 1 48 0,1 3 16 0,1 3 0 16,2 1-112-16,1 3-32 0,1 3 0 0,5 1 0 0,-13-11-272 0,0 0-64 16,0 0-16-16,65 72 0 0,-65-72-480 0,0 0-112 15,63 71-16-15,-63-71 0 0,0 0-256 0,63 71-64 16,-63-71-16-16,0 0 0 0,59 63-144 0,-59-63-32 16,0 0 0-16,0 0 0 0,61 57 96 0,-61-57 16 15,0 0 0-15,0 0 0 0,72 55 304 0,-72-55 64 16,0 0 16-16,0 0 0 0,62 29 368 0,-49-26 80 15,2-3 16-15,-1-1 0 0,0-5 272 0,0-1 64 16,-1-3 16-16,-3-1 0 0,0-2-528 0,0-2-96 16,1-5-32-16,-1-3 0 0,1 1-144 0,-1-5-16 0,2 1-16 0,-3-2 0 15,1 1-80-15,2-2-16 0,0-1 0 0,2-2 0 16,2-2-176-16,0 1-32 0,-2-1-16 0,-2 6 0 16,0 3-128-16,-1 1-32 15,-1 1 0-15,-2 2 0 0,1 2-128 0,-2 2 0 0,-1 2 0 0,-1 1 0 16,-1 4 0-16,1 1-144 0,-3 4 144 0,0 0-208 15,-1 3-528-15,1 2-96 0,-1 4-32 0,-1 2-12736 16,0 2-2544-16</inkml:trace>
  <inkml:trace contextRef="#ctx0" brushRef="#br0" timeOffset="34082.98">28711 14331 8287 0,'3'0'736'0,"-3"0"-592"0,-3 0-144 0,2 0 0 0,-1 0 1136 0,2 3 192 0,-1-3 32 0,1 0 16 0,-2 0 448 0,2 2 96 16,0-2 0-16,2 0 16 0,2 1 176 0,0-1 16 16,3 1 16-16,2 1 0 0,2-1-256 0,0-1-48 15,5 0-16-15,2-1 0 0,3 1-656 0,3-2-128 16,6 1-16-16,1-2-16 0,7 2-272 0,3-2-48 15,4 0-16-15,-13 2 0 0,-11-1-288 0,3 1-64 0,10 0-16 0,12 1 0 16,15-2-96-16,13 4-16 0,3-2 0 0,-30 0 0 16,-12-2 0-16,3 2-16 0,6 0 0 15,18 0 0-15,20 2 16 0,16-1 0 0,5-1 0 0,-2 0 0 16,-6 0 0-16,1 0 0 0,7 1 0 0,-1 1 0 16,-6-2 0-16,-21 0 0 0,-14 0 0 0,5-2 0 15,13 1-48-15,13 1 0 0,10-1 0 0,-5 1 0 16,-16-2-16-16,-36 2 0 0,-3 0 0 0,2-1 0 15,3-1 0-15,-1 1 0 0,11-1 0 0,9 0 0 0,6 0 64 0,-3-1 16 16,-6-1 0-16,-11 1 0 0,-13 2 32 0,-7-2 0 16,-7 2 0-16,-4-1 0 0,-1-1-48 15,-3 2 0-15,0 0 0 0,-3-2 0 0,0 1-192 0,-3 1 176 16,1 0-176-16,-4-2 160 16,1 1-160-16,-2 1 0 0,1-1 0 0,2 1 0 15,-1 0 0-15,-1-1 0 0,0 1 0 0,0-1 0 0,-1 2 0 0,0-1 0 16,-2 0 0-16,1 1 0 0,0-2 0 0,1 1 0 15,-2-1 0-15,1 1 0 0,2 0 0 0,0-1 0 16,-1 1 0-16,1-1 0 0,1-1 0 0,-1 2 0 16,2 0 0-16,0-2 0 0,1-1 0 0,0 2 0 15,1-1 0-15,0 1 0 0,3-1 0 0,-1 0 0 0,0 0 0 0,1 0 0 16,1 0 0-16,-2 2 0 0,0-2 0 0,-1 2 0 16,-2-1 0-16,2-1 0 0,-2 2 0 0,0 1 0 15,-1-1 0-15,2 1 0 0,-1-2 0 0,0 2 0 16,1 0 0-16,-3 0 0 0,0 0 0 15,-1-1 0-15,1 1 0 0,1 0 0 16,0 0 0-16,1 0 0 0,0 0 0 0,1 0 0 0,0 0 0 0,4 0 0 16,4 0 0-16,4 1 0 15,2-1 0-15,3 0 0 0,0 0 0 0,1 2 0 0,3-1 0 0,-4-1 0 16,-1 1-128-16,-1 1 128 0,-1-1 0 0,-5-1 0 16,-1 2 0-16,-5-1 0 0,1-1 0 0,-5 0 0 0,-1 2 0 0,0-2 0 15,0 0 0-15,-3 0 0 0,0 0 0 16,0 0 0-16,0 0 0 0,-1 1 0 15,1-1 0-15,-5 1 0 0,-2-1 0 0,3 2 0 0,3-2 0 0,0 1 0 16,-1 1 0-16,2-2 0 0,-2 1 0 0,-1-1-144 16,0 1 144-16,0 1 0 0,1-2-192 0,-1 1 192 15,-1-1-192-15,-1 2 192 16,1-2-160-16,1 0 160 0,-2 0-128 0,-1 0 128 0,-1 0 0 0,2 0 0 0,-1 0 0 0,-1-2-128 16,2 2 128-16,-2 0 0 15,1-1 0-15,-1 1 0 0,0-2 0 0,1 2 0 16,-1-1 0-16,2 1-128 0,-1-1 128 0,-1 1 0 0,2-2-144 0,-1 2 144 15,-1-1 0-15,1-1-144 16,1 2 144-16,-1-1 0 0,1 0-144 0,-1 1 144 16,0-2 0-16,1 2-144 0,1 0 144 0,-2-1-192 15,1 1 192-15,0 0-192 0,1 0 32 0,0-2 0 0,0 2 0 0,0 0 0 16,0 0 160-16,-1-1-208 16,1 1 80-16,0-2 128 0,0 2-128 0,0-1 128 0,-1-2 0 15,3 2 0-15,-2-1 0 0,-1 0 0 16,0-3 0-16,2 3 0 0,0-3 0 0,2-2 0 15,1 0 128-15,1-3-128 0,2 0 176 0,2 1-48 16,-2-3-128-16,-1 1 192 0,1-2-192 0,0 2 0 16,-1-3 128-16,-1 1-128 0,1-1 0 0,-4 0 144 15,2-2-144-15,-1-1 128 0,1 0 48 0,-3-1 0 0,0-2 0 16,-1-1 0-16,0 0 64 0,-1-2 16 0,-1 1 0 0,-1-1 0 16,1 0 16-16,-2-1 16 0,1 2 0 15,-3-1 0-15,0 1-32 0,-1 0-16 0,0 0 0 0,0-1 0 16,-2 2-96-16,-1-2-16 0,1 1 0 0,-1-1 0 15,0 3-128-15,1 1 128 0,1-1-128 0,-2 0 128 16,1 2-128-16,0-1 0 0,1 2 0 0,-2 2 128 16,1 2-128-16,3 6 0 0,0 1 0 0,1 1 0 15,-1-1 0-15,-1 2 0 0,1 0 0 0,-2-1 0 16,0 1 0-16,-1 1 0 0,-1 0 0 0,1-1 0 16,-1 3 0-16,0-1 0 0,0 0 0 0,-1 0 0 15,-1 1 0-15,-1-1 0 0,-1 1 0 0,0 1 0 0,-2-1 0 0,-1-1 0 16,-2 1 0-16,0-1 0 0,-1 1 0 0,-2-2 0 15,-1 0 0-15,1-1 0 0,-1 1 0 0,-1-1 0 16,-1 0 0-16,0-1 0 0,1 0 0 0,0 1 0 16,-2-1 0-16,0 1 0 0,-1 0 0 0,-1 0 0 15,-3-1 0-15,15 3 0 0,2 0 0 0,-1 1 0 16,-3-2 0-16,-2 1 0 0,-3 0 0 0,-3 0 0 16,-9-1 0-16,-10-1 0 0,-9-1 0 0,-7-1 0 15,-3 0 0-15,-1-1 0 0,8 2 0 0,6 0 0 0,3 1 0 0,-9 0 0 16,-14 0 0-16,-12-2 0 0,-5-1 0 0,15 1 0 15,20 3 0-15,-4-1 0 0,-3 0 0 0,-14-2 0 16,-15 1 0-16,-10-1 0 16,2 0 0-16,42 3 0 0,-3 1 0 0,-3-1 0 0,-3 1 0 0,-2 1 0 15,-5 0 0-15,-10 1 0 0,-9 0 0 0,19 0 0 16,-1 1 0-16,-1 0 0 0,4 1 0 0,-2 1 0 16,0-1 0-16,-11 3 0 0,-4-1 0 0,11-1 0 0,15-2 0 15,0 1 0-15,1 0 0 0,-4 3 0 0,-9-1 0 16,-5 2 0-16,1-1 0 0,1 1 0 15,8-2 0-15,6 0 0 0,10-1 0 0,13-1 0 16,6-1 0-16,8 0 0 0,0 1 0 0,0-1 0 0,-2 1 0 0,2-1 0 16,-1 2 0-16,0-2 0 0,1 2 0 0,-3 0 0 15,-4 0 0-15,-3 4 0 16,0 0 0-16,2 0 0 0,1 0 0 0,3 1 0 0,2 4-128 0,2-1 128 16,1 2 0-16,3 2 0 15,2 2 0-15,2 2 0 0,3-2 0 0,0 2 0 0,0 4-144 0,-1 2 144 16,11-25 0-16,0 0 0 0,-21 84 0 0,21-84 0 15,0 0 0-15,-3 89 0 0,3-89 0 16,0 0-128-16,0 93 128 0,0-93 0 0,0 0 0 0,-1 89 0 16,1-89 0-16,0 0 0 0,-2 86 0 0,2-86 0 0,0 0 0 0,-4 81 0 15,4-81 0-15,0 0 0 0,-9 82 0 0,9-82 0 16,0 0 0-16,-16 72 0 0,6-52 0 0,3-1 0 16,2 1 128-16,1-2 0 15,-2-2-128-15,2 0 192 0,0-4 48 0,0-2 0 16,-1-3 0-16,0 0 0 0,1 0 48 0,-1-1 16 15,3-2 0-15,-1 0 0 0,0-1 0 0,0 0 0 16,2-2 0-16,-2 1 0 0,1-1 32 0,1-1 16 0,1 0 0 16,0 0 0-16,0-3-32 0,0 1-16 0,-1-3 0 0,-1 4 0 0,1 0-160 15,-1-2-16-15,1 1-128 16,0 0 192-16,-2-1-192 0,0 0 0 0,0 1 0 0,0 0 0 16,0-1-352-16,1 0-112 0,2 0-32 0,0 2 0 31,-2-2-832-31,1 2-160 0,-2-1-48 0,2 2 0 0,2 2 32 0,-1-1 0 0,-1 2 0 0,-1-2 0 15,2 2-64-15,2-2-16 0,-2 4 0 0,2-1-16592 0</inkml:trace>
  <inkml:trace contextRef="#ctx1" brushRef="#br0" timeOffset="41016.05">10906 12026 0,'0'0'0,"0"0"16,0 0-16,0 0 16,0 0-16</inkml:trace>
  <inkml:trace contextRef="#ctx0" brushRef="#br0" timeOffset="49329.47">5674 7515 22111 0,'-6'4'1968'0,"3"-1"-1584"0,0 3-384 0,2-2 0 0,1 0 0 0,-2 0 0 0,2 2 0 0,-1 5 0 0,1 9 768 0,-1 5 208 16,-1 8 48-16,1 2 16 0,-1-1 176 0,2 1 48 0,0 2 0 0,-1-1 0 16,1 0-368-16,0-2-80 0,-3 0-16 0,2-1 0 15,-2-4-224-15,2-2-32 16,-1-3-16-16,1-6 0 0,-1-1 112 0,1-4 32 16,-1-2 0-16,0-1 0 0,0-3-96 0,1-1 0 0,-1-2-16 0,0-1 0 15,-1 1-272-15,0-2-48 0,0 1-16 0,-1-2 0 16,0 0-224-16,-1 1 0 0,1-1 0 0,0-2 0 15,1 1-1024-15,2-3-112 0,1 0-16 0,1-1-15504 16</inkml:trace>
  <inkml:trace contextRef="#ctx0" brushRef="#br0" timeOffset="49723.65">5442 7990 14735 0,'0'4'1312'0,"0"3"-1056"0,0 1-256 0,0-2 0 16,0 0 1024-16,-1 2 128 0,1 5 48 0,-2 9 0 15,2 8 1424-15,0 4 272 16,3 3 64-16,1-6 16 0,3-4-1120 0,0-3-240 15,3-5-32-15,-10-19-16 0,0 0-432 0,0 0-96 0,0 0-16 0,67 40 0 16,-67-40-272-16,0 0-64 16,58-16-16-16,-34 2 0 0,0-3-224 0,-2-2-64 0,-4 2 0 0,1-5 0 15,2-3 128-15,0-5 32 0,0 1 0 0,-1-2 0 0,-1 1 0 0,-2 0 0 32,-1 1 0-32,-3 2 0 0,-2 4-128 0,-3 2-32 0,0-2 0 0,-2 2 0 15,1 0-80-15,-3 4-32 0,-1 1 0 16,-2 2 0-16,1-1-96 0,-2-1-32 15,0 2 0-15,0 3 0 0,-2 1-272 0,1 4-64 16,1 1-16-16,-2 2 0 16,2 3-1136-16,2 4-208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4441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619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335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765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660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8525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0163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683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765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035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1047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988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9152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3900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13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009CB-04C5-0C83-DA15-186293EA3A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ED33E-9A2C-0869-F6B0-FF37A39F20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F7815-746F-3134-A371-FA2E40906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7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_Red">
  <p:cSld name="3_Title Only_Red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0" name="Google Shape;230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808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3" r:id="rId4"/>
    <p:sldLayoutId id="214748367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customXml" Target="../ink/ink9.xml"/><Relationship Id="rId4" Type="http://schemas.openxmlformats.org/officeDocument/2006/relationships/image" Target="../media/image23.gif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customXml" Target="../ink/ink10.xml"/><Relationship Id="rId4" Type="http://schemas.openxmlformats.org/officeDocument/2006/relationships/image" Target="../media/image30.png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customXml" Target="../ink/ink1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0.png"/><Relationship Id="rId7" Type="http://schemas.openxmlformats.org/officeDocument/2006/relationships/customXml" Target="../ink/ink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0.png"/><Relationship Id="rId4" Type="http://schemas.openxmlformats.org/officeDocument/2006/relationships/image" Target="../media/image23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1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Regression Basics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X Matrix (Design Matrix)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786923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 LR a column of 1s is added to the X Matrix to estimate the y-intercept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45CD51-E67E-A20A-319B-09F07988FB6C}"/>
              </a:ext>
            </a:extLst>
          </p:cNvPr>
          <p:cNvSpPr/>
          <p:nvPr/>
        </p:nvSpPr>
        <p:spPr>
          <a:xfrm rot="5400000">
            <a:off x="3000934" y="3826039"/>
            <a:ext cx="275254" cy="4114800"/>
          </a:xfrm>
          <a:prstGeom prst="rightBrace">
            <a:avLst>
              <a:gd name="adj1" fmla="val 0"/>
              <a:gd name="adj2" fmla="val 50000"/>
            </a:avLst>
          </a:prstGeom>
          <a:noFill/>
          <a:ln w="25400" cap="flat" cmpd="sng" algn="ctr">
            <a:solidFill>
              <a:srgbClr val="00697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697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0A4C2D-7E0E-7AD2-2BC6-9F80953F0B08}"/>
              </a:ext>
            </a:extLst>
          </p:cNvPr>
          <p:cNvSpPr/>
          <p:nvPr/>
        </p:nvSpPr>
        <p:spPr>
          <a:xfrm>
            <a:off x="2435063" y="6092244"/>
            <a:ext cx="22188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Independent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(with no singularities)</a:t>
            </a:r>
          </a:p>
        </p:txBody>
      </p:sp>
      <p:pic>
        <p:nvPicPr>
          <p:cNvPr id="16" name="Picture" descr="Data set 1">
            <a:extLst>
              <a:ext uri="{FF2B5EF4-FFF2-40B4-BE49-F238E27FC236}">
                <a16:creationId xmlns:a16="http://schemas.microsoft.com/office/drawing/2014/main" id="{8F3106D8-B72A-78CB-A346-30738A82EDF3}"/>
              </a:ext>
            </a:extLst>
          </p:cNvPr>
          <p:cNvPicPr/>
          <p:nvPr/>
        </p:nvPicPr>
        <p:blipFill rotWithShape="1">
          <a:blip r:embed="rId3"/>
          <a:srcRect l="32736"/>
          <a:stretch/>
        </p:blipFill>
        <p:spPr bwMode="auto">
          <a:xfrm>
            <a:off x="2798913" y="2810726"/>
            <a:ext cx="2504209" cy="277873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11CB8280-243D-E49F-4BB4-026693B58938}"/>
              </a:ext>
            </a:extLst>
          </p:cNvPr>
          <p:cNvGraphicFramePr>
            <a:graphicFrameLocks noGrp="1"/>
          </p:cNvGraphicFramePr>
          <p:nvPr/>
        </p:nvGraphicFramePr>
        <p:xfrm>
          <a:off x="980504" y="2819960"/>
          <a:ext cx="1818409" cy="2769496"/>
        </p:xfrm>
        <a:graphic>
          <a:graphicData uri="http://schemas.openxmlformats.org/drawingml/2006/table">
            <a:tbl>
              <a:tblPr firstRow="1" bandRow="1"/>
              <a:tblGrid>
                <a:gridCol w="1818409">
                  <a:extLst>
                    <a:ext uri="{9D8B030D-6E8A-4147-A177-3AD203B41FA5}">
                      <a16:colId xmlns:a16="http://schemas.microsoft.com/office/drawing/2014/main" val="1171645427"/>
                    </a:ext>
                  </a:extLst>
                </a:gridCol>
              </a:tblGrid>
              <a:tr h="3461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intercept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9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754384"/>
                  </a:ext>
                </a:extLst>
              </a:tr>
              <a:tr h="3461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97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646365"/>
                  </a:ext>
                </a:extLst>
              </a:tr>
              <a:tr h="3461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97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3539"/>
                  </a:ext>
                </a:extLst>
              </a:tr>
              <a:tr h="3461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97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209859"/>
                  </a:ext>
                </a:extLst>
              </a:tr>
              <a:tr h="3461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97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062114"/>
                  </a:ext>
                </a:extLst>
              </a:tr>
              <a:tr h="3461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97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031353"/>
                  </a:ext>
                </a:extLst>
              </a:tr>
              <a:tr h="3461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97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336568"/>
                  </a:ext>
                </a:extLst>
              </a:tr>
              <a:tr h="3461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97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74924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8400E4-D616-31B5-66A1-6BB43305AA01}"/>
                  </a:ext>
                </a:extLst>
              </p14:cNvPr>
              <p14:cNvContentPartPr/>
              <p14:nvPr/>
            </p14:nvContentPartPr>
            <p14:xfrm>
              <a:off x="979200" y="2412000"/>
              <a:ext cx="9974520" cy="4459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8400E4-D616-31B5-66A1-6BB43305AA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9840" y="2402640"/>
                <a:ext cx="9993240" cy="447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869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Method of Least Squares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least-squares estimates are obtained by selecting the estimates that minimize SSE.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6BC3BA-642A-1E2E-7D3A-1C3BE3A4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11" y="2747217"/>
            <a:ext cx="3364638" cy="1007683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2066F657-9DF8-2509-643A-C3F4835B3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71" y="4010478"/>
            <a:ext cx="4020459" cy="22615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4E3A4F-BF6E-C720-4C24-7A6E667AF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363" y="2925581"/>
            <a:ext cx="4778190" cy="3678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F6A320-11EF-7718-820F-656BE599869F}"/>
                  </a:ext>
                </a:extLst>
              </p:cNvPr>
              <p:cNvSpPr txBox="1"/>
              <p:nvPr/>
            </p:nvSpPr>
            <p:spPr>
              <a:xfrm>
                <a:off x="9519814" y="4832883"/>
                <a:ext cx="2474259" cy="384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acc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F6A320-11EF-7718-820F-656BE5998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9814" y="4832883"/>
                <a:ext cx="2474259" cy="3842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1D37AA-73CF-9B09-0849-B9D7622B1BCC}"/>
              </a:ext>
            </a:extLst>
          </p:cNvPr>
          <p:cNvCxnSpPr>
            <a:cxnSpLocks/>
          </p:cNvCxnSpPr>
          <p:nvPr/>
        </p:nvCxnSpPr>
        <p:spPr>
          <a:xfrm flipH="1">
            <a:off x="8621458" y="4992000"/>
            <a:ext cx="1645023" cy="51201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5321C6-CEAE-1310-F620-413D3BF1F3D9}"/>
                  </a:ext>
                </a:extLst>
              </p:cNvPr>
              <p:cNvSpPr txBox="1"/>
              <p:nvPr/>
            </p:nvSpPr>
            <p:spPr>
              <a:xfrm>
                <a:off x="5160030" y="4187960"/>
                <a:ext cx="14433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𝑺𝑺𝑬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5321C6-CEAE-1310-F620-413D3BF1F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030" y="4187960"/>
                <a:ext cx="14433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BDA284-3E53-5740-7936-71E056ED60F6}"/>
                  </a:ext>
                </a:extLst>
              </p:cNvPr>
              <p:cNvSpPr txBox="1"/>
              <p:nvPr/>
            </p:nvSpPr>
            <p:spPr>
              <a:xfrm>
                <a:off x="6886787" y="5853953"/>
                <a:ext cx="403412" cy="384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BDA284-3E53-5740-7936-71E056ED6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787" y="5853953"/>
                <a:ext cx="403412" cy="3842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1E5C5E-1E9F-4763-17D4-2FEB126315FD}"/>
                  </a:ext>
                </a:extLst>
              </p:cNvPr>
              <p:cNvSpPr txBox="1"/>
              <p:nvPr/>
            </p:nvSpPr>
            <p:spPr>
              <a:xfrm>
                <a:off x="9872034" y="5969151"/>
                <a:ext cx="403412" cy="384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1E5C5E-1E9F-4763-17D4-2FEB12631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2034" y="5969151"/>
                <a:ext cx="403412" cy="3842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CCFDF0B-8ABA-8CF9-9372-F5905002CB38}"/>
                  </a:ext>
                </a:extLst>
              </p14:cNvPr>
              <p14:cNvContentPartPr/>
              <p14:nvPr/>
            </p14:nvContentPartPr>
            <p14:xfrm>
              <a:off x="1958040" y="1252800"/>
              <a:ext cx="10028880" cy="4476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CCFDF0B-8ABA-8CF9-9372-F5905002CB3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48680" y="1243440"/>
                <a:ext cx="10047600" cy="449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97466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Linearity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B1CBD-634F-E287-EFF8-800F3BCD870B}"/>
              </a:ext>
            </a:extLst>
          </p:cNvPr>
          <p:cNvSpPr txBox="1"/>
          <p:nvPr/>
        </p:nvSpPr>
        <p:spPr>
          <a:xfrm>
            <a:off x="951768" y="3455023"/>
            <a:ext cx="2904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LINEAR IN THE PARAMETERS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78BF71-8883-851D-5631-935FB2AC9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68" y="4136814"/>
            <a:ext cx="2641600" cy="48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A4FA79-ED52-52CF-7F58-D5EDB88D4A3B}"/>
              </a:ext>
            </a:extLst>
          </p:cNvPr>
          <p:cNvSpPr txBox="1"/>
          <p:nvPr/>
        </p:nvSpPr>
        <p:spPr>
          <a:xfrm>
            <a:off x="4664762" y="4052264"/>
            <a:ext cx="5126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✓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73FC9-912E-0979-EB11-592EF78850E0}"/>
              </a:ext>
            </a:extLst>
          </p:cNvPr>
          <p:cNvSpPr txBox="1"/>
          <p:nvPr/>
        </p:nvSpPr>
        <p:spPr>
          <a:xfrm>
            <a:off x="4648432" y="5887558"/>
            <a:ext cx="5559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✘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079B61-3E69-9A80-7416-931AB76D5091}"/>
              </a:ext>
            </a:extLst>
          </p:cNvPr>
          <p:cNvSpPr/>
          <p:nvPr/>
        </p:nvSpPr>
        <p:spPr>
          <a:xfrm>
            <a:off x="1462070" y="4173130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0D9F5F-9A0F-19ED-F0BD-B7364BE06AC1}"/>
              </a:ext>
            </a:extLst>
          </p:cNvPr>
          <p:cNvSpPr/>
          <p:nvPr/>
        </p:nvSpPr>
        <p:spPr>
          <a:xfrm>
            <a:off x="1901951" y="4173130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D547C9-879A-BF1D-7BCF-D62643FBFAED}"/>
              </a:ext>
            </a:extLst>
          </p:cNvPr>
          <p:cNvSpPr/>
          <p:nvPr/>
        </p:nvSpPr>
        <p:spPr>
          <a:xfrm>
            <a:off x="2587752" y="4171488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AA2247-80B5-B982-046C-3A0DB262A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68" y="4734563"/>
            <a:ext cx="3543300" cy="457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5BF736E-FAC9-DF7D-5714-ECDFE7375C24}"/>
              </a:ext>
            </a:extLst>
          </p:cNvPr>
          <p:cNvSpPr/>
          <p:nvPr/>
        </p:nvSpPr>
        <p:spPr>
          <a:xfrm>
            <a:off x="1456878" y="4771227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E1BAD1-9D26-18AE-FB87-01E02D89F57A}"/>
              </a:ext>
            </a:extLst>
          </p:cNvPr>
          <p:cNvSpPr/>
          <p:nvPr/>
        </p:nvSpPr>
        <p:spPr>
          <a:xfrm>
            <a:off x="1901951" y="4771227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062311-9D3A-94C9-CBD1-6059A929DDBC}"/>
              </a:ext>
            </a:extLst>
          </p:cNvPr>
          <p:cNvSpPr/>
          <p:nvPr/>
        </p:nvSpPr>
        <p:spPr>
          <a:xfrm>
            <a:off x="2587752" y="4773014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D4985C-CACD-3FC7-98C8-3C2E425530E8}"/>
              </a:ext>
            </a:extLst>
          </p:cNvPr>
          <p:cNvSpPr/>
          <p:nvPr/>
        </p:nvSpPr>
        <p:spPr>
          <a:xfrm>
            <a:off x="3273553" y="4771227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EA121A-EF6B-79DE-E37F-B786084F4F5A}"/>
              </a:ext>
            </a:extLst>
          </p:cNvPr>
          <p:cNvSpPr txBox="1"/>
          <p:nvPr/>
        </p:nvSpPr>
        <p:spPr>
          <a:xfrm>
            <a:off x="4664762" y="4649343"/>
            <a:ext cx="5126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✓</a:t>
            </a:r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B78C7E-ED68-66C3-CB5A-2DE65D8BE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562" y="5326851"/>
            <a:ext cx="2743200" cy="4699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C094763-CFC4-505E-6DEA-5B42659B2D83}"/>
              </a:ext>
            </a:extLst>
          </p:cNvPr>
          <p:cNvSpPr/>
          <p:nvPr/>
        </p:nvSpPr>
        <p:spPr>
          <a:xfrm>
            <a:off x="1456878" y="5370888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81479A-73D1-EC3D-75BB-C6B601998ED4}"/>
              </a:ext>
            </a:extLst>
          </p:cNvPr>
          <p:cNvSpPr/>
          <p:nvPr/>
        </p:nvSpPr>
        <p:spPr>
          <a:xfrm>
            <a:off x="1888097" y="5370888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B9F204-182B-F6A1-0F1B-7B8C8E7EF599}"/>
              </a:ext>
            </a:extLst>
          </p:cNvPr>
          <p:cNvSpPr/>
          <p:nvPr/>
        </p:nvSpPr>
        <p:spPr>
          <a:xfrm>
            <a:off x="2577378" y="5380487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BCEB43-F718-5DC6-8F9C-2565DD488CB4}"/>
              </a:ext>
            </a:extLst>
          </p:cNvPr>
          <p:cNvSpPr txBox="1"/>
          <p:nvPr/>
        </p:nvSpPr>
        <p:spPr>
          <a:xfrm>
            <a:off x="4664761" y="5275166"/>
            <a:ext cx="5126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✓</a:t>
            </a:r>
            <a:endParaRPr lang="en-US" sz="2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3640B20-E417-BA0F-BD35-4D0FD7955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986" y="5796751"/>
            <a:ext cx="1841500" cy="7747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51FCEE1-D915-D776-A559-3F59EDBCE439}"/>
              </a:ext>
            </a:extLst>
          </p:cNvPr>
          <p:cNvSpPr/>
          <p:nvPr/>
        </p:nvSpPr>
        <p:spPr>
          <a:xfrm>
            <a:off x="1628317" y="5822812"/>
            <a:ext cx="259780" cy="351366"/>
          </a:xfrm>
          <a:prstGeom prst="rect">
            <a:avLst/>
          </a:prstGeom>
          <a:solidFill>
            <a:schemeClr val="tx2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E67E5B-AB14-F794-9654-C10C2B039F90}"/>
              </a:ext>
            </a:extLst>
          </p:cNvPr>
          <p:cNvSpPr/>
          <p:nvPr/>
        </p:nvSpPr>
        <p:spPr>
          <a:xfrm>
            <a:off x="1505956" y="6228835"/>
            <a:ext cx="259780" cy="351366"/>
          </a:xfrm>
          <a:prstGeom prst="rect">
            <a:avLst/>
          </a:prstGeom>
          <a:solidFill>
            <a:schemeClr val="tx2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8CEEB02-6CD1-0B70-456E-048484D2E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8284" y="3288276"/>
            <a:ext cx="5600700" cy="1422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B7F8EF-E3E5-240A-0133-6FA84D7ECAFD}"/>
              </a:ext>
            </a:extLst>
          </p:cNvPr>
          <p:cNvCxnSpPr/>
          <p:nvPr/>
        </p:nvCxnSpPr>
        <p:spPr>
          <a:xfrm flipH="1" flipV="1">
            <a:off x="6769827" y="4533654"/>
            <a:ext cx="685800" cy="748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F1303F0-FEC4-BE76-4AFB-442F57F0C803}"/>
              </a:ext>
            </a:extLst>
          </p:cNvPr>
          <p:cNvCxnSpPr>
            <a:cxnSpLocks/>
          </p:cNvCxnSpPr>
          <p:nvPr/>
        </p:nvCxnSpPr>
        <p:spPr>
          <a:xfrm flipH="1" flipV="1">
            <a:off x="7233954" y="4508842"/>
            <a:ext cx="221673" cy="772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7DF959-1A31-C2BB-9C89-95039A0BECEE}"/>
              </a:ext>
            </a:extLst>
          </p:cNvPr>
          <p:cNvCxnSpPr>
            <a:cxnSpLocks/>
          </p:cNvCxnSpPr>
          <p:nvPr/>
        </p:nvCxnSpPr>
        <p:spPr>
          <a:xfrm flipV="1">
            <a:off x="7455627" y="4521247"/>
            <a:ext cx="574964" cy="760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CEEFE7-F0F7-8362-077C-C3F0AB8B328D}"/>
              </a:ext>
            </a:extLst>
          </p:cNvPr>
          <p:cNvCxnSpPr>
            <a:cxnSpLocks/>
          </p:cNvCxnSpPr>
          <p:nvPr/>
        </p:nvCxnSpPr>
        <p:spPr>
          <a:xfrm flipV="1">
            <a:off x="7455627" y="4508841"/>
            <a:ext cx="1937533" cy="7729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EA6B6DF-63AD-33A5-293D-9D11028E9FD6}"/>
              </a:ext>
            </a:extLst>
          </p:cNvPr>
          <p:cNvSpPr txBox="1"/>
          <p:nvPr/>
        </p:nvSpPr>
        <p:spPr>
          <a:xfrm>
            <a:off x="7136938" y="5272500"/>
            <a:ext cx="609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Google Shape;251;p1">
                <a:extLst>
                  <a:ext uri="{FF2B5EF4-FFF2-40B4-BE49-F238E27FC236}">
                    <a16:creationId xmlns:a16="http://schemas.microsoft.com/office/drawing/2014/main" id="{29BCE3BA-8CB0-3017-375A-8976069392B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45225" y="1765185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model needs to be linear in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Models can have quadratic and higher order terms and still be linear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2" name="Google Shape;251;p1">
                <a:extLst>
                  <a:ext uri="{FF2B5EF4-FFF2-40B4-BE49-F238E27FC236}">
                    <a16:creationId xmlns:a16="http://schemas.microsoft.com/office/drawing/2014/main" id="{29BCE3BA-8CB0-3017-375A-8976069392B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45225" y="1765185"/>
                <a:ext cx="11075633" cy="4351338"/>
              </a:xfrm>
              <a:prstGeom prst="rect">
                <a:avLst/>
              </a:prstGeom>
              <a:blipFill>
                <a:blip r:embed="rId8"/>
                <a:stretch>
                  <a:fillRect l="-916" t="-2624" r="-9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65559BC4-A982-BACD-E60A-A56E235EF9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8633" y="2619008"/>
            <a:ext cx="2583915" cy="8613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103B749-3B77-B8C7-6066-B63AE16FA437}"/>
                  </a:ext>
                </a:extLst>
              </p14:cNvPr>
              <p14:cNvContentPartPr/>
              <p14:nvPr/>
            </p14:nvContentPartPr>
            <p14:xfrm>
              <a:off x="1356120" y="3902400"/>
              <a:ext cx="3528000" cy="281160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103B749-3B77-B8C7-6066-B63AE16FA4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46760" y="3893040"/>
                <a:ext cx="3546720" cy="283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0940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Assumptions for Inference in MLR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342900" lvl="0">
                  <a:spcBef>
                    <a:spcPts val="0"/>
                  </a:spcBef>
                  <a:spcAft>
                    <a:spcPts val="1000"/>
                  </a:spcAft>
                  <a:buFont typeface="+mj-lt"/>
                  <a:buAutoNum type="arabicPeriod"/>
                  <a:tabLst>
                    <a:tab pos="0" algn="l"/>
                  </a:tabLs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The mean of the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0.</a:t>
                </a:r>
              </a:p>
              <a:p>
                <a:pPr marL="342900" lvl="0">
                  <a:spcBef>
                    <a:spcPts val="0"/>
                  </a:spcBef>
                  <a:spcAft>
                    <a:spcPts val="1000"/>
                  </a:spcAft>
                  <a:buFont typeface="+mj-lt"/>
                  <a:buAutoNum type="arabicPeriod"/>
                  <a:tabLst>
                    <a:tab pos="0" algn="l"/>
                  </a:tabLs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The 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of the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constant</a:t>
                </a:r>
              </a:p>
              <a:p>
                <a:pPr marL="342900" lvl="0">
                  <a:spcBef>
                    <a:spcPts val="0"/>
                  </a:spcBef>
                  <a:spcAft>
                    <a:spcPts val="1000"/>
                  </a:spcAft>
                  <a:buFont typeface="+mj-lt"/>
                  <a:buAutoNum type="arabicPeriod"/>
                  <a:tabLst>
                    <a:tab pos="0" algn="l"/>
                  </a:tabLs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The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normal.</a:t>
                </a:r>
              </a:p>
              <a:p>
                <a:pPr marL="342900" lvl="0">
                  <a:spcBef>
                    <a:spcPts val="0"/>
                  </a:spcBef>
                  <a:spcAft>
                    <a:spcPts val="1000"/>
                  </a:spcAft>
                  <a:buFont typeface="+mj-lt"/>
                  <a:buAutoNum type="arabicPeriod"/>
                  <a:tabLst>
                    <a:tab pos="0" algn="l"/>
                  </a:tabLs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The errors associated are independent.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343" t="-26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scatterplot3d: regression plane with residuals - Stack Overflow">
            <a:extLst>
              <a:ext uri="{FF2B5EF4-FFF2-40B4-BE49-F238E27FC236}">
                <a16:creationId xmlns:a16="http://schemas.microsoft.com/office/drawing/2014/main" id="{FE77F7DD-2D00-1280-5612-9F2A0592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4050791"/>
            <a:ext cx="3442018" cy="258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6854082-603A-A262-9950-EA9351EE5819}"/>
                  </a:ext>
                </a:extLst>
              </p14:cNvPr>
              <p14:cNvContentPartPr/>
              <p14:nvPr/>
            </p14:nvContentPartPr>
            <p14:xfrm>
              <a:off x="3409920" y="1843920"/>
              <a:ext cx="5389200" cy="44996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6854082-603A-A262-9950-EA9351EE58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00560" y="1834560"/>
                <a:ext cx="5407920" cy="451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147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Fitting a MLR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47E0D8-41E2-7EFF-9CFA-EDFBA22FC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11" y="2505062"/>
            <a:ext cx="5794926" cy="3987813"/>
          </a:xfrm>
          <a:prstGeom prst="rect">
            <a:avLst/>
          </a:prstGeom>
        </p:spPr>
      </p:pic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5FF2AACF-F3BA-3E50-942C-641E6D52B6BE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Obtaining the estimates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4431D-D5CF-7D46-53FB-35CDD76B9F4F}"/>
              </a:ext>
            </a:extLst>
          </p:cNvPr>
          <p:cNvSpPr/>
          <p:nvPr/>
        </p:nvSpPr>
        <p:spPr>
          <a:xfrm>
            <a:off x="4757940" y="4737453"/>
            <a:ext cx="1118753" cy="191386"/>
          </a:xfrm>
          <a:prstGeom prst="rect">
            <a:avLst/>
          </a:prstGeom>
          <a:solidFill>
            <a:schemeClr val="dk1">
              <a:alpha val="31005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C5826B-3EE8-7805-4C1E-36B5355838A8}"/>
              </a:ext>
            </a:extLst>
          </p:cNvPr>
          <p:cNvSpPr/>
          <p:nvPr/>
        </p:nvSpPr>
        <p:spPr>
          <a:xfrm>
            <a:off x="4757939" y="4950352"/>
            <a:ext cx="1118753" cy="191386"/>
          </a:xfrm>
          <a:prstGeom prst="rect">
            <a:avLst/>
          </a:prstGeom>
          <a:solidFill>
            <a:schemeClr val="dk1">
              <a:alpha val="31005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2E8159-9314-41CE-7C78-0183E7FBF89D}"/>
              </a:ext>
            </a:extLst>
          </p:cNvPr>
          <p:cNvSpPr/>
          <p:nvPr/>
        </p:nvSpPr>
        <p:spPr>
          <a:xfrm>
            <a:off x="4977247" y="6249598"/>
            <a:ext cx="1118753" cy="191386"/>
          </a:xfrm>
          <a:prstGeom prst="rect">
            <a:avLst/>
          </a:prstGeom>
          <a:solidFill>
            <a:schemeClr val="dk1">
              <a:alpha val="31005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27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How to Fit a MLR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629B2-D36C-CDE4-E317-6199179D0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53" y="1690688"/>
            <a:ext cx="7400903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91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Order of Model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FB641-171B-2ADD-1190-CCB379703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88" y="2449036"/>
            <a:ext cx="2603500" cy="469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5BF2FF-690C-F113-3122-8696D72F4097}"/>
              </a:ext>
            </a:extLst>
          </p:cNvPr>
          <p:cNvSpPr/>
          <p:nvPr/>
        </p:nvSpPr>
        <p:spPr>
          <a:xfrm>
            <a:off x="2760811" y="2508303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94008-5383-7A7B-A64A-B7A8AE063489}"/>
              </a:ext>
            </a:extLst>
          </p:cNvPr>
          <p:cNvSpPr txBox="1"/>
          <p:nvPr/>
        </p:nvSpPr>
        <p:spPr>
          <a:xfrm>
            <a:off x="4400267" y="2525362"/>
            <a:ext cx="4582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  <a:r>
              <a:rPr lang="en-US" b="1" baseline="30000" dirty="0">
                <a:solidFill>
                  <a:srgbClr val="FF0000"/>
                </a:solidFill>
              </a:rPr>
              <a:t>nd</a:t>
            </a:r>
            <a:r>
              <a:rPr lang="en-US" b="1" dirty="0">
                <a:solidFill>
                  <a:srgbClr val="FF0000"/>
                </a:solidFill>
              </a:rPr>
              <a:t> order model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FB684-6882-05AD-FF58-A54BEFCAB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088" y="3264951"/>
            <a:ext cx="3251200" cy="393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BC93AC-F84D-0B91-99F2-ABFF4A0C4774}"/>
              </a:ext>
            </a:extLst>
          </p:cNvPr>
          <p:cNvSpPr/>
          <p:nvPr/>
        </p:nvSpPr>
        <p:spPr>
          <a:xfrm>
            <a:off x="3440262" y="3262927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545B2-8BE4-6A01-F2A5-F141197E86D9}"/>
              </a:ext>
            </a:extLst>
          </p:cNvPr>
          <p:cNvSpPr txBox="1"/>
          <p:nvPr/>
        </p:nvSpPr>
        <p:spPr>
          <a:xfrm>
            <a:off x="4400267" y="3253944"/>
            <a:ext cx="4582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baseline="30000" dirty="0">
                <a:solidFill>
                  <a:srgbClr val="FF0000"/>
                </a:solidFill>
              </a:rPr>
              <a:t>rd</a:t>
            </a:r>
            <a:r>
              <a:rPr lang="en-US" b="1" dirty="0">
                <a:solidFill>
                  <a:srgbClr val="FF0000"/>
                </a:solidFill>
              </a:rPr>
              <a:t> order model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FF54B5-AF1F-2B19-81DD-2EA4F8735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059" y="4621649"/>
            <a:ext cx="3289300" cy="393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6C3640-9326-6974-B227-AAC77B6134DE}"/>
              </a:ext>
            </a:extLst>
          </p:cNvPr>
          <p:cNvSpPr txBox="1"/>
          <p:nvPr/>
        </p:nvSpPr>
        <p:spPr>
          <a:xfrm>
            <a:off x="4411522" y="4610642"/>
            <a:ext cx="4582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b="1" baseline="30000" dirty="0">
                <a:solidFill>
                  <a:srgbClr val="FF0000"/>
                </a:solidFill>
              </a:rPr>
              <a:t>st</a:t>
            </a:r>
            <a:r>
              <a:rPr lang="en-US" b="1" dirty="0">
                <a:solidFill>
                  <a:srgbClr val="FF0000"/>
                </a:solidFill>
              </a:rPr>
              <a:t> order model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79C280-CDD5-46E4-AF46-3056A3CC9115}"/>
                  </a:ext>
                </a:extLst>
              </p:cNvPr>
              <p:cNvSpPr txBox="1"/>
              <p:nvPr/>
            </p:nvSpPr>
            <p:spPr>
              <a:xfrm>
                <a:off x="507178" y="5853712"/>
                <a:ext cx="5026825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79C280-CDD5-46E4-AF46-3056A3CC9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78" y="5853712"/>
                <a:ext cx="5026825" cy="280718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02ABCDC-07EB-E094-12F4-283F6A060F9F}"/>
              </a:ext>
            </a:extLst>
          </p:cNvPr>
          <p:cNvSpPr/>
          <p:nvPr/>
        </p:nvSpPr>
        <p:spPr>
          <a:xfrm>
            <a:off x="4190436" y="5800726"/>
            <a:ext cx="493075" cy="333704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4F2C95-FC44-C9A6-287D-DC98B78D32E0}"/>
              </a:ext>
            </a:extLst>
          </p:cNvPr>
          <p:cNvSpPr/>
          <p:nvPr/>
        </p:nvSpPr>
        <p:spPr>
          <a:xfrm>
            <a:off x="3700041" y="5800726"/>
            <a:ext cx="370153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04575-A3B5-522F-B363-831B248676F7}"/>
              </a:ext>
            </a:extLst>
          </p:cNvPr>
          <p:cNvSpPr/>
          <p:nvPr/>
        </p:nvSpPr>
        <p:spPr>
          <a:xfrm>
            <a:off x="2909064" y="5818388"/>
            <a:ext cx="619523" cy="316042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251;p1">
            <a:extLst>
              <a:ext uri="{FF2B5EF4-FFF2-40B4-BE49-F238E27FC236}">
                <a16:creationId xmlns:a16="http://schemas.microsoft.com/office/drawing/2014/main" id="{CADAC58A-4ED4-E515-D491-0FE86E969A5F}"/>
              </a:ext>
            </a:extLst>
          </p:cNvPr>
          <p:cNvSpPr txBox="1">
            <a:spLocks/>
          </p:cNvSpPr>
          <p:nvPr/>
        </p:nvSpPr>
        <p:spPr>
          <a:xfrm>
            <a:off x="871653" y="16746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Highest Exponent of any Predictor Variable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Model With no Higher-Order Terms is a First-Order Model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Higher-Order Terms</a:t>
            </a:r>
          </a:p>
        </p:txBody>
      </p:sp>
    </p:spTree>
    <p:extLst>
      <p:ext uri="{BB962C8B-B14F-4D97-AF65-F5344CB8AC3E}">
        <p14:creationId xmlns:p14="http://schemas.microsoft.com/office/powerpoint/2010/main" val="994255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26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Introduction to MLR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11179-9CC7-D818-6F2D-7F3C824B2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3" y="4332933"/>
            <a:ext cx="2339334" cy="19802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Population Model</a:t>
            </a:r>
            <a:endParaRPr dirty="0"/>
          </a:p>
        </p:txBody>
      </p:sp>
      <p:pic>
        <p:nvPicPr>
          <p:cNvPr id="8" name="Picture 7" descr="eq_04_p167">
            <a:extLst>
              <a:ext uri="{FF2B5EF4-FFF2-40B4-BE49-F238E27FC236}">
                <a16:creationId xmlns:a16="http://schemas.microsoft.com/office/drawing/2014/main" id="{2DFE3566-49E3-C50E-491F-3CDC6662A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02" y="1690688"/>
            <a:ext cx="10104642" cy="393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58CEB9B-D210-A1C2-CF55-9861BECE5267}"/>
                  </a:ext>
                </a:extLst>
              </p14:cNvPr>
              <p14:cNvContentPartPr/>
              <p14:nvPr/>
            </p14:nvContentPartPr>
            <p14:xfrm>
              <a:off x="2204280" y="1187640"/>
              <a:ext cx="9759960" cy="5092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58CEB9B-D210-A1C2-CF55-9861BECE52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94920" y="1178280"/>
                <a:ext cx="9778680" cy="511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3557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Population Model</a:t>
            </a:r>
            <a:endParaRPr dirty="0"/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9452223C-E4CF-0755-BD23-E772A891A1CF}"/>
              </a:ext>
            </a:extLst>
          </p:cNvPr>
          <p:cNvGrpSpPr/>
          <p:nvPr/>
        </p:nvGrpSpPr>
        <p:grpSpPr>
          <a:xfrm>
            <a:off x="680225" y="2851319"/>
            <a:ext cx="9094642" cy="3637562"/>
            <a:chOff x="0" y="2496532"/>
            <a:chExt cx="9094642" cy="3637562"/>
          </a:xfrm>
        </p:grpSpPr>
        <p:pic>
          <p:nvPicPr>
            <p:cNvPr id="205" name="Picture 2" descr="Jan Vanhove :: Before worrying about model assumptions, think about model  relevance">
              <a:extLst>
                <a:ext uri="{FF2B5EF4-FFF2-40B4-BE49-F238E27FC236}">
                  <a16:creationId xmlns:a16="http://schemas.microsoft.com/office/drawing/2014/main" id="{8D48C7A0-96D9-1B0F-4610-21CB0F039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172256"/>
              <a:ext cx="4442758" cy="296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EF2D2D68-90A6-91E6-42E1-4D857BB187DE}"/>
                </a:ext>
              </a:extLst>
            </p:cNvPr>
            <p:cNvGrpSpPr/>
            <p:nvPr/>
          </p:nvGrpSpPr>
          <p:grpSpPr>
            <a:xfrm>
              <a:off x="0" y="2496532"/>
              <a:ext cx="9094642" cy="3637562"/>
              <a:chOff x="49358" y="1702552"/>
              <a:chExt cx="9094642" cy="3637562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C76922E1-25F7-E789-B618-0C6EC090A813}"/>
                  </a:ext>
                </a:extLst>
              </p:cNvPr>
              <p:cNvSpPr txBox="1"/>
              <p:nvPr/>
            </p:nvSpPr>
            <p:spPr>
              <a:xfrm>
                <a:off x="1506019" y="1916677"/>
                <a:ext cx="1430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10000"/>
                      </a:schemeClr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1 predictor</a:t>
                </a:r>
              </a:p>
            </p:txBody>
          </p:sp>
          <p:pic>
            <p:nvPicPr>
              <p:cNvPr id="208" name="Picture 2" descr="scatterplot3d: regression plane with residuals - Stack Overflow">
                <a:extLst>
                  <a:ext uri="{FF2B5EF4-FFF2-40B4-BE49-F238E27FC236}">
                    <a16:creationId xmlns:a16="http://schemas.microsoft.com/office/drawing/2014/main" id="{AA8A3649-DD68-37F4-88C2-FCAB449B30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0139" y="1702552"/>
                <a:ext cx="4603861" cy="34528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A0103EF2-CC6F-8CB9-80E1-F05B2DEF055A}"/>
                  </a:ext>
                </a:extLst>
              </p:cNvPr>
              <p:cNvSpPr/>
              <p:nvPr/>
            </p:nvSpPr>
            <p:spPr>
              <a:xfrm>
                <a:off x="5817476" y="1702552"/>
                <a:ext cx="2248613" cy="398791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FD9E92A9-8346-7548-4D04-53B49E9FC19A}"/>
                  </a:ext>
                </a:extLst>
              </p:cNvPr>
              <p:cNvSpPr txBox="1"/>
              <p:nvPr/>
            </p:nvSpPr>
            <p:spPr>
              <a:xfrm>
                <a:off x="6126709" y="1902664"/>
                <a:ext cx="1430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10000"/>
                      </a:schemeClr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2 predictors</a:t>
                </a: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B6CA494B-DEEB-BC8A-19AE-A81829165406}"/>
                  </a:ext>
                </a:extLst>
              </p:cNvPr>
              <p:cNvSpPr/>
              <p:nvPr/>
            </p:nvSpPr>
            <p:spPr>
              <a:xfrm>
                <a:off x="1890502" y="4941323"/>
                <a:ext cx="1046237" cy="398791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x</a:t>
                </a: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D367A9EB-ECA2-7A8C-BB41-97B57C72B925}"/>
                  </a:ext>
                </a:extLst>
              </p:cNvPr>
              <p:cNvSpPr/>
              <p:nvPr/>
            </p:nvSpPr>
            <p:spPr>
              <a:xfrm>
                <a:off x="49358" y="3200276"/>
                <a:ext cx="251977" cy="706706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D3F4D88-8388-49D8-E0E4-514D2C276F75}"/>
                  </a:ext>
                </a:extLst>
              </p:cNvPr>
              <p:cNvSpPr/>
              <p:nvPr/>
            </p:nvSpPr>
            <p:spPr>
              <a:xfrm>
                <a:off x="4264856" y="3447866"/>
                <a:ext cx="566917" cy="398791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CA4DBD72-7F23-916F-7A88-3E553F283D74}"/>
                  </a:ext>
                </a:extLst>
              </p:cNvPr>
              <p:cNvSpPr/>
              <p:nvPr/>
            </p:nvSpPr>
            <p:spPr>
              <a:xfrm>
                <a:off x="5626976" y="4756658"/>
                <a:ext cx="2248613" cy="398791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C091A0F7-705C-5EA6-6419-936CF90D0A90}"/>
                  </a:ext>
                </a:extLst>
              </p:cNvPr>
              <p:cNvSpPr/>
              <p:nvPr/>
            </p:nvSpPr>
            <p:spPr>
              <a:xfrm>
                <a:off x="8894618" y="3787704"/>
                <a:ext cx="238275" cy="398791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E0BA1F77-7F1A-B30C-80D7-50BB8039B90D}"/>
                  </a:ext>
                </a:extLst>
              </p:cNvPr>
              <p:cNvSpPr txBox="1"/>
              <p:nvPr/>
            </p:nvSpPr>
            <p:spPr>
              <a:xfrm>
                <a:off x="54551" y="3277929"/>
                <a:ext cx="4935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y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820FC2A8-3D6A-D95A-4177-0363A0B1D7A5}"/>
                  </a:ext>
                </a:extLst>
              </p:cNvPr>
              <p:cNvSpPr txBox="1"/>
              <p:nvPr/>
            </p:nvSpPr>
            <p:spPr>
              <a:xfrm>
                <a:off x="6333260" y="4942040"/>
                <a:ext cx="5860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x</a:t>
                </a:r>
                <a:r>
                  <a: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1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D103928B-EE02-76CA-9B83-B67AD4993D79}"/>
                  </a:ext>
                </a:extLst>
              </p:cNvPr>
              <p:cNvSpPr txBox="1"/>
              <p:nvPr/>
            </p:nvSpPr>
            <p:spPr>
              <a:xfrm>
                <a:off x="8216755" y="4299313"/>
                <a:ext cx="5860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x</a:t>
                </a:r>
                <a:r>
                  <a: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2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FFA7BFDD-70CB-10BB-56FA-720B584D6DEB}"/>
                  </a:ext>
                </a:extLst>
              </p:cNvPr>
              <p:cNvSpPr txBox="1"/>
              <p:nvPr/>
            </p:nvSpPr>
            <p:spPr>
              <a:xfrm>
                <a:off x="4548314" y="3277929"/>
                <a:ext cx="4935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y</a:t>
                </a:r>
              </a:p>
            </p:txBody>
          </p:sp>
        </p:grpSp>
      </p:grpSp>
      <p:pic>
        <p:nvPicPr>
          <p:cNvPr id="221" name="Picture 220">
            <a:extLst>
              <a:ext uri="{FF2B5EF4-FFF2-40B4-BE49-F238E27FC236}">
                <a16:creationId xmlns:a16="http://schemas.microsoft.com/office/drawing/2014/main" id="{650B3699-A6DE-5FDC-3EAE-7BAC90E88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983" y="1711543"/>
            <a:ext cx="4603861" cy="116923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BA45C75-8326-BC6A-00A7-2CFB26B7B793}"/>
                  </a:ext>
                </a:extLst>
              </p14:cNvPr>
              <p14:cNvContentPartPr/>
              <p14:nvPr/>
            </p14:nvContentPartPr>
            <p14:xfrm>
              <a:off x="786960" y="2720160"/>
              <a:ext cx="9564120" cy="3760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BA45C75-8326-BC6A-00A7-2CFB26B7B79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7600" y="2710800"/>
                <a:ext cx="9582840" cy="377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37174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Formulation of MLR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use the compact notation to denote MLR. 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9C3DC250-BDCC-1931-A7AA-E327E8CD1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5737"/>
            <a:ext cx="2583915" cy="861305"/>
          </a:xfrm>
          <a:prstGeom prst="rect">
            <a:avLst/>
          </a:prstGeom>
        </p:spPr>
      </p:pic>
      <p:pic>
        <p:nvPicPr>
          <p:cNvPr id="36" name="Picture 2" descr="scatterplot3d: regression plane with residuals - Stack Overflow">
            <a:extLst>
              <a:ext uri="{FF2B5EF4-FFF2-40B4-BE49-F238E27FC236}">
                <a16:creationId xmlns:a16="http://schemas.microsoft.com/office/drawing/2014/main" id="{85FDE96E-22D6-20D0-8046-81C88A127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5"/>
          <a:stretch/>
        </p:blipFill>
        <p:spPr bwMode="auto">
          <a:xfrm>
            <a:off x="7248505" y="2957688"/>
            <a:ext cx="4603861" cy="29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8E7AAE6-5ED9-D58D-AEF1-45F11A01C5E9}"/>
                  </a:ext>
                </a:extLst>
              </p14:cNvPr>
              <p14:cNvContentPartPr/>
              <p14:nvPr/>
            </p14:nvContentPartPr>
            <p14:xfrm>
              <a:off x="2019600" y="2054880"/>
              <a:ext cx="4614840" cy="41799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8E7AAE6-5ED9-D58D-AEF1-45F11A01C5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10240" y="2045520"/>
                <a:ext cx="4633560" cy="419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3959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Formulation of MLR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use the compact notation to denote MLR. 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9C3DC250-BDCC-1931-A7AA-E327E8CD1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5737"/>
            <a:ext cx="2583915" cy="86130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9ED5B7F-8982-B039-8A2E-54F152265617}"/>
              </a:ext>
            </a:extLst>
          </p:cNvPr>
          <p:cNvGrpSpPr/>
          <p:nvPr/>
        </p:nvGrpSpPr>
        <p:grpSpPr>
          <a:xfrm>
            <a:off x="6742289" y="2521653"/>
            <a:ext cx="5000445" cy="3750333"/>
            <a:chOff x="838200" y="2673352"/>
            <a:chExt cx="5000445" cy="37503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2B9FD4-21B4-C8D8-D75A-000141870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2673352"/>
              <a:ext cx="5000445" cy="375033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CB62F6-C8DB-1C7F-3D77-F8B075A786F1}"/>
                </a:ext>
              </a:extLst>
            </p:cNvPr>
            <p:cNvSpPr/>
            <p:nvPr/>
          </p:nvSpPr>
          <p:spPr>
            <a:xfrm>
              <a:off x="2144110" y="5903282"/>
              <a:ext cx="252249" cy="36870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7B325D-F6C4-E64C-9491-2A3E3D7B4CC0}"/>
                </a:ext>
              </a:extLst>
            </p:cNvPr>
            <p:cNvSpPr/>
            <p:nvPr/>
          </p:nvSpPr>
          <p:spPr>
            <a:xfrm>
              <a:off x="4050936" y="5988046"/>
              <a:ext cx="252249" cy="36870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4F596A-D437-C5A4-138F-210363A335D5}"/>
                </a:ext>
              </a:extLst>
            </p:cNvPr>
            <p:cNvSpPr/>
            <p:nvPr/>
          </p:nvSpPr>
          <p:spPr>
            <a:xfrm>
              <a:off x="897932" y="4127723"/>
              <a:ext cx="296480" cy="60514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8A1120-987B-E84E-F996-804E9EBCED39}"/>
                  </a:ext>
                </a:extLst>
              </p:cNvPr>
              <p:cNvSpPr txBox="1"/>
              <p:nvPr/>
            </p:nvSpPr>
            <p:spPr>
              <a:xfrm>
                <a:off x="7658952" y="6017066"/>
                <a:ext cx="3900870" cy="546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ac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8A1120-987B-E84E-F996-804E9EBCE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952" y="6017066"/>
                <a:ext cx="3900870" cy="546368"/>
              </a:xfrm>
              <a:prstGeom prst="rect">
                <a:avLst/>
              </a:prstGeom>
              <a:blipFill>
                <a:blip r:embed="rId6"/>
                <a:stretch>
                  <a:fillRect l="-1618" t="-6818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B6A02C-282E-E760-ABB9-CE813679089D}"/>
              </a:ext>
            </a:extLst>
          </p:cNvPr>
          <p:cNvCxnSpPr/>
          <p:nvPr/>
        </p:nvCxnSpPr>
        <p:spPr>
          <a:xfrm flipV="1">
            <a:off x="7890933" y="5057422"/>
            <a:ext cx="1298223" cy="95964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A264381-7D52-689A-4F74-93AF61CCC94E}"/>
                  </a:ext>
                </a:extLst>
              </p14:cNvPr>
              <p14:cNvContentPartPr/>
              <p14:nvPr/>
            </p14:nvContentPartPr>
            <p14:xfrm>
              <a:off x="4924800" y="3420000"/>
              <a:ext cx="6604920" cy="3178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A264381-7D52-689A-4F74-93AF61CCC94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15440" y="3410640"/>
                <a:ext cx="6623640" cy="319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5326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Formulation on MLR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formulation does not change for higher dimensions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49FEAF-1446-31F1-C204-AD8164C5E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42598"/>
            <a:ext cx="8674650" cy="29144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3F9264-4696-8749-6901-C0577FAB2804}"/>
                  </a:ext>
                </a:extLst>
              </p:cNvPr>
              <p:cNvSpPr txBox="1"/>
              <p:nvPr/>
            </p:nvSpPr>
            <p:spPr>
              <a:xfrm>
                <a:off x="1303971" y="2599093"/>
                <a:ext cx="94198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3F9264-4696-8749-6901-C0577FAB2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971" y="2599093"/>
                <a:ext cx="941989" cy="492443"/>
              </a:xfrm>
              <a:prstGeom prst="rect">
                <a:avLst/>
              </a:prstGeom>
              <a:blipFill>
                <a:blip r:embed="rId4"/>
                <a:stretch>
                  <a:fillRect l="-9333" r="-40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EF09A7-BFCC-E20E-0D84-3ED12F04DD82}"/>
                  </a:ext>
                </a:extLst>
              </p:cNvPr>
              <p:cNvSpPr txBox="1"/>
              <p:nvPr/>
            </p:nvSpPr>
            <p:spPr>
              <a:xfrm>
                <a:off x="3682691" y="2649265"/>
                <a:ext cx="1652119" cy="539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×(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EF09A7-BFCC-E20E-0D84-3ED12F04D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691" y="2649265"/>
                <a:ext cx="1652119" cy="539828"/>
              </a:xfrm>
              <a:prstGeom prst="rect">
                <a:avLst/>
              </a:prstGeom>
              <a:blipFill>
                <a:blip r:embed="rId5"/>
                <a:stretch>
                  <a:fillRect l="-3788" r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17AF2E-7C6F-AD97-BDAD-A930614F504C}"/>
                  </a:ext>
                </a:extLst>
              </p:cNvPr>
              <p:cNvSpPr txBox="1"/>
              <p:nvPr/>
            </p:nvSpPr>
            <p:spPr>
              <a:xfrm>
                <a:off x="6473871" y="2599093"/>
                <a:ext cx="9836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17AF2E-7C6F-AD97-BDAD-A930614F5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871" y="2599093"/>
                <a:ext cx="983666" cy="492443"/>
              </a:xfrm>
              <a:prstGeom prst="rect">
                <a:avLst/>
              </a:prstGeom>
              <a:blipFill>
                <a:blip r:embed="rId6"/>
                <a:stretch>
                  <a:fillRect l="-12658" r="-126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356EBD-3265-A42D-3A3D-BFAA3238E26A}"/>
                  </a:ext>
                </a:extLst>
              </p:cNvPr>
              <p:cNvSpPr txBox="1"/>
              <p:nvPr/>
            </p:nvSpPr>
            <p:spPr>
              <a:xfrm>
                <a:off x="8388394" y="2599092"/>
                <a:ext cx="90031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356EBD-3265-A42D-3A3D-BFAA3238E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394" y="2599092"/>
                <a:ext cx="900310" cy="492443"/>
              </a:xfrm>
              <a:prstGeom prst="rect">
                <a:avLst/>
              </a:prstGeom>
              <a:blipFill>
                <a:blip r:embed="rId7"/>
                <a:stretch>
                  <a:fillRect l="-5556" r="-2778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7AEB588-5516-CD41-51A5-ECE4E63F0C8D}"/>
                  </a:ext>
                </a:extLst>
              </p14:cNvPr>
              <p14:cNvContentPartPr/>
              <p14:nvPr/>
            </p14:nvContentPartPr>
            <p14:xfrm>
              <a:off x="1652040" y="1268640"/>
              <a:ext cx="7724520" cy="4789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7AEB588-5516-CD41-51A5-ECE4E63F0C8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42680" y="1259280"/>
                <a:ext cx="7743240" cy="480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703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786923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Extracting the X Matrix (Design Matrix) and y vector </a:t>
            </a:r>
          </a:p>
        </p:txBody>
      </p:sp>
      <p:pic>
        <p:nvPicPr>
          <p:cNvPr id="3" name="Picture" descr="Data set 1">
            <a:extLst>
              <a:ext uri="{FF2B5EF4-FFF2-40B4-BE49-F238E27FC236}">
                <a16:creationId xmlns:a16="http://schemas.microsoft.com/office/drawing/2014/main" id="{86887BE5-6249-222C-E774-5CF3C0C986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940411" y="2670159"/>
            <a:ext cx="3722977" cy="277873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271AF3-10D1-C211-7E52-264892FB6081}"/>
                  </a:ext>
                </a:extLst>
              </p:cNvPr>
              <p:cNvSpPr txBox="1"/>
              <p:nvPr/>
            </p:nvSpPr>
            <p:spPr>
              <a:xfrm>
                <a:off x="1328203" y="5898415"/>
                <a:ext cx="3382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271AF3-10D1-C211-7E52-264892FB6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203" y="5898415"/>
                <a:ext cx="338234" cy="492443"/>
              </a:xfrm>
              <a:prstGeom prst="rect">
                <a:avLst/>
              </a:prstGeom>
              <a:blipFill>
                <a:blip r:embed="rId4"/>
                <a:stretch>
                  <a:fillRect l="-28571" r="-28571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72436F-D8FD-BE2A-9256-4B0800C798F3}"/>
                  </a:ext>
                </a:extLst>
              </p:cNvPr>
              <p:cNvSpPr txBox="1"/>
              <p:nvPr/>
            </p:nvSpPr>
            <p:spPr>
              <a:xfrm>
                <a:off x="3265561" y="5919198"/>
                <a:ext cx="3767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72436F-D8FD-BE2A-9256-4B0800C79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561" y="5919198"/>
                <a:ext cx="376706" cy="492443"/>
              </a:xfrm>
              <a:prstGeom prst="rect">
                <a:avLst/>
              </a:prstGeom>
              <a:blipFill>
                <a:blip r:embed="rId5"/>
                <a:stretch>
                  <a:fillRect l="-23333" r="-2333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3F072E26-6999-DA80-6B86-785619FB7A19}"/>
              </a:ext>
            </a:extLst>
          </p:cNvPr>
          <p:cNvSpPr/>
          <p:nvPr/>
        </p:nvSpPr>
        <p:spPr>
          <a:xfrm rot="16200000">
            <a:off x="3266877" y="4519970"/>
            <a:ext cx="374073" cy="223191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BA573F8-A5CC-26DB-376F-B751D83CAB40}"/>
                  </a:ext>
                </a:extLst>
              </p14:cNvPr>
              <p14:cNvContentPartPr/>
              <p14:nvPr/>
            </p14:nvContentPartPr>
            <p14:xfrm>
              <a:off x="1291320" y="2325960"/>
              <a:ext cx="2994840" cy="41803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BA573F8-A5CC-26DB-376F-B751D83CAB4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81960" y="2316600"/>
                <a:ext cx="3013560" cy="419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626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X Matrix (Design Matrix)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786923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 LR a column of 1s is added to the X Matrix to estimate the y-intercept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5C5EB8-DA93-540F-532F-A5CA2B63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194" y="3003481"/>
            <a:ext cx="3796313" cy="1865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AA1156-FF1A-A54E-7482-6539B592A930}"/>
              </a:ext>
            </a:extLst>
          </p:cNvPr>
          <p:cNvSpPr/>
          <p:nvPr/>
        </p:nvSpPr>
        <p:spPr>
          <a:xfrm>
            <a:off x="967875" y="3713203"/>
            <a:ext cx="19929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DESIGN MATRIX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6EBDD29-FDDD-286D-8E1F-4D07BF482F73}"/>
              </a:ext>
            </a:extLst>
          </p:cNvPr>
          <p:cNvSpPr/>
          <p:nvPr/>
        </p:nvSpPr>
        <p:spPr>
          <a:xfrm rot="5400000">
            <a:off x="5578358" y="4259381"/>
            <a:ext cx="341376" cy="156057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0CC4F2-CB6D-FAEE-C445-C15D02DDFA6C}"/>
              </a:ext>
            </a:extLst>
          </p:cNvPr>
          <p:cNvSpPr/>
          <p:nvPr/>
        </p:nvSpPr>
        <p:spPr>
          <a:xfrm>
            <a:off x="5040350" y="5243299"/>
            <a:ext cx="22188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Independent</a:t>
            </a:r>
          </a:p>
          <a:p>
            <a:r>
              <a:rPr lang="en-US" dirty="0"/>
              <a:t>(with no singularities)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9376845-C24C-26EA-9952-F3A3F5C5B0B5}"/>
                  </a:ext>
                </a:extLst>
              </p14:cNvPr>
              <p14:cNvContentPartPr/>
              <p14:nvPr/>
            </p14:nvContentPartPr>
            <p14:xfrm>
              <a:off x="732600" y="3387240"/>
              <a:ext cx="1635840" cy="1143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9376845-C24C-26EA-9952-F3A3F5C5B0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3240" y="3377880"/>
                <a:ext cx="1654560" cy="116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78169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56cd3f0f-858e-4423-8353-19ed97b6960e"/>
  <p:tag name="SLIDO_EVENT_SECTION_UUID" val="f2d8d0e3-684d-42d5-a0fa-fc04bbfd441a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13021</TotalTime>
  <Words>430</Words>
  <Application>Microsoft Office PowerPoint</Application>
  <PresentationFormat>Widescreen</PresentationFormat>
  <Paragraphs>104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Roboto Slab</vt:lpstr>
      <vt:lpstr>Calibri</vt:lpstr>
      <vt:lpstr>Cambria</vt:lpstr>
      <vt:lpstr>Cambria Math</vt:lpstr>
      <vt:lpstr>Wingdings</vt:lpstr>
      <vt:lpstr>Lato Light</vt:lpstr>
      <vt:lpstr>Arial</vt:lpstr>
      <vt:lpstr>Lato</vt:lpstr>
      <vt:lpstr>Office Theme</vt:lpstr>
      <vt:lpstr>Module 1</vt:lpstr>
      <vt:lpstr>Introduction to MLR</vt:lpstr>
      <vt:lpstr>Population Model</vt:lpstr>
      <vt:lpstr>Population Model</vt:lpstr>
      <vt:lpstr>Matrix Formulation of MLR</vt:lpstr>
      <vt:lpstr>Matrix Formulation of MLR</vt:lpstr>
      <vt:lpstr>Matrix Formulation on MLR</vt:lpstr>
      <vt:lpstr>Example </vt:lpstr>
      <vt:lpstr>The X Matrix (Design Matrix) </vt:lpstr>
      <vt:lpstr>The X Matrix (Design Matrix) </vt:lpstr>
      <vt:lpstr>The Method of Least Squares</vt:lpstr>
      <vt:lpstr>Linearity</vt:lpstr>
      <vt:lpstr>Assumptions for Inference in MLR</vt:lpstr>
      <vt:lpstr>Fitting a MLR</vt:lpstr>
      <vt:lpstr>How to Fit a MLR</vt:lpstr>
      <vt:lpstr>Order of Model</vt:lpstr>
      <vt:lpstr>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Waldyn Martinez</cp:lastModifiedBy>
  <cp:revision>222</cp:revision>
  <dcterms:modified xsi:type="dcterms:W3CDTF">2025-02-19T18:02:57Z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1.5.3.3511</vt:lpwstr>
  </property>
</Properties>
</file>